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1"/>
  </p:notesMasterIdLst>
  <p:handoutMasterIdLst>
    <p:handoutMasterId r:id="rId12"/>
  </p:handoutMasterIdLst>
  <p:sldIdLst>
    <p:sldId id="277" r:id="rId2"/>
    <p:sldId id="278" r:id="rId3"/>
    <p:sldId id="268" r:id="rId4"/>
    <p:sldId id="266" r:id="rId5"/>
    <p:sldId id="273" r:id="rId6"/>
    <p:sldId id="274" r:id="rId7"/>
    <p:sldId id="275" r:id="rId8"/>
    <p:sldId id="269" r:id="rId9"/>
    <p:sldId id="258" r:id="rId10"/>
  </p:sldIdLst>
  <p:sldSz cx="9144000" cy="6858000" type="screen4x3"/>
  <p:notesSz cx="9723438" cy="6858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74" autoAdjust="0"/>
    <p:restoredTop sz="89789" autoAdjust="0"/>
  </p:normalViewPr>
  <p:slideViewPr>
    <p:cSldViewPr>
      <p:cViewPr>
        <p:scale>
          <a:sx n="100" d="100"/>
          <a:sy n="100" d="100"/>
        </p:scale>
        <p:origin x="-492" y="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4213490" cy="3429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sz="quarter" idx="1"/>
          </p:nvPr>
        </p:nvSpPr>
        <p:spPr>
          <a:xfrm>
            <a:off x="5507698" y="0"/>
            <a:ext cx="4213490" cy="342900"/>
          </a:xfrm>
          <a:prstGeom prst="rect">
            <a:avLst/>
          </a:prstGeom>
        </p:spPr>
        <p:txBody>
          <a:bodyPr vert="horz" lIns="91440" tIns="45720" rIns="91440" bIns="45720" rtlCol="0"/>
          <a:lstStyle>
            <a:lvl1pPr algn="r">
              <a:defRPr sz="1200"/>
            </a:lvl1pPr>
          </a:lstStyle>
          <a:p>
            <a:fld id="{CDABF56E-5851-4BFE-87B0-E902D78DE3BC}" type="datetimeFigureOut">
              <a:rPr lang="cs-CZ" smtClean="0"/>
              <a:pPr/>
              <a:t>11.12.2011</a:t>
            </a:fld>
            <a:endParaRPr lang="cs-CZ"/>
          </a:p>
        </p:txBody>
      </p:sp>
      <p:sp>
        <p:nvSpPr>
          <p:cNvPr id="4" name="Zástupný symbol pro zápatí 3"/>
          <p:cNvSpPr>
            <a:spLocks noGrp="1"/>
          </p:cNvSpPr>
          <p:nvPr>
            <p:ph type="ftr" sz="quarter" idx="2"/>
          </p:nvPr>
        </p:nvSpPr>
        <p:spPr>
          <a:xfrm>
            <a:off x="0" y="6513909"/>
            <a:ext cx="4213490" cy="342900"/>
          </a:xfrm>
          <a:prstGeom prst="rect">
            <a:avLst/>
          </a:prstGeom>
        </p:spPr>
        <p:txBody>
          <a:bodyPr vert="horz" lIns="91440" tIns="45720" rIns="91440" bIns="45720" rtlCol="0" anchor="b"/>
          <a:lstStyle>
            <a:lvl1pPr algn="l">
              <a:defRPr sz="1200"/>
            </a:lvl1pPr>
          </a:lstStyle>
          <a:p>
            <a:endParaRPr lang="cs-CZ"/>
          </a:p>
        </p:txBody>
      </p:sp>
      <p:sp>
        <p:nvSpPr>
          <p:cNvPr id="5" name="Zástupný symbol pro číslo snímku 4"/>
          <p:cNvSpPr>
            <a:spLocks noGrp="1"/>
          </p:cNvSpPr>
          <p:nvPr>
            <p:ph type="sldNum" sz="quarter" idx="3"/>
          </p:nvPr>
        </p:nvSpPr>
        <p:spPr>
          <a:xfrm>
            <a:off x="5507698" y="6513909"/>
            <a:ext cx="4213490" cy="342900"/>
          </a:xfrm>
          <a:prstGeom prst="rect">
            <a:avLst/>
          </a:prstGeom>
        </p:spPr>
        <p:txBody>
          <a:bodyPr vert="horz" lIns="91440" tIns="45720" rIns="91440" bIns="45720" rtlCol="0" anchor="b"/>
          <a:lstStyle>
            <a:lvl1pPr algn="r">
              <a:defRPr sz="1200"/>
            </a:lvl1pPr>
          </a:lstStyle>
          <a:p>
            <a:fld id="{56F6C89A-844A-4C7B-B6F0-967C91740B60}" type="slidenum">
              <a:rPr lang="cs-CZ" smtClean="0"/>
              <a:pPr/>
              <a:t>‹#›</a:t>
            </a:fld>
            <a:endParaRPr lang="cs-CZ"/>
          </a:p>
        </p:txBody>
      </p:sp>
    </p:spTree>
    <p:extLst>
      <p:ext uri="{BB962C8B-B14F-4D97-AF65-F5344CB8AC3E}">
        <p14:creationId xmlns:p14="http://schemas.microsoft.com/office/powerpoint/2010/main" val="2746906677"/>
      </p:ext>
    </p:extLst>
  </p:cSld>
  <p:clrMap bg1="lt1" tx1="dk1" bg2="lt2" tx2="dk2" accent1="accent1" accent2="accent2" accent3="accent3" accent4="accent4" accent5="accent5" accent6="accent6" hlink="hlink" folHlink="folHlink"/>
  <p:hf sldNum="0"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4213490" cy="3429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5507698" y="0"/>
            <a:ext cx="4213490" cy="342900"/>
          </a:xfrm>
          <a:prstGeom prst="rect">
            <a:avLst/>
          </a:prstGeom>
        </p:spPr>
        <p:txBody>
          <a:bodyPr vert="horz" lIns="91440" tIns="45720" rIns="91440" bIns="45720" rtlCol="0"/>
          <a:lstStyle>
            <a:lvl1pPr algn="r">
              <a:defRPr sz="1200"/>
            </a:lvl1pPr>
          </a:lstStyle>
          <a:p>
            <a:fld id="{40F4B3C5-9FB4-403B-ACC2-89905E69562F}" type="datetimeFigureOut">
              <a:rPr lang="cs-CZ" smtClean="0"/>
              <a:pPr/>
              <a:t>11.12.2011</a:t>
            </a:fld>
            <a:endParaRPr lang="cs-CZ"/>
          </a:p>
        </p:txBody>
      </p:sp>
      <p:sp>
        <p:nvSpPr>
          <p:cNvPr id="4" name="Zástupný symbol pro obrázek snímku 3"/>
          <p:cNvSpPr>
            <a:spLocks noGrp="1" noRot="1" noChangeAspect="1"/>
          </p:cNvSpPr>
          <p:nvPr>
            <p:ph type="sldImg" idx="2"/>
          </p:nvPr>
        </p:nvSpPr>
        <p:spPr>
          <a:xfrm>
            <a:off x="3148013" y="514350"/>
            <a:ext cx="3427412" cy="257175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972344" y="3257550"/>
            <a:ext cx="7778750" cy="30861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6513909"/>
            <a:ext cx="4213490" cy="3429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5507698" y="6513909"/>
            <a:ext cx="4213490" cy="342900"/>
          </a:xfrm>
          <a:prstGeom prst="rect">
            <a:avLst/>
          </a:prstGeom>
        </p:spPr>
        <p:txBody>
          <a:bodyPr vert="horz" lIns="91440" tIns="45720" rIns="91440" bIns="45720" rtlCol="0" anchor="b"/>
          <a:lstStyle>
            <a:lvl1pPr algn="r">
              <a:defRPr sz="1200"/>
            </a:lvl1pPr>
          </a:lstStyle>
          <a:p>
            <a:fld id="{C7BF46F9-9F01-48D2-845F-98181578336E}" type="slidenum">
              <a:rPr lang="cs-CZ" smtClean="0"/>
              <a:pPr/>
              <a:t>‹#›</a:t>
            </a:fld>
            <a:endParaRPr lang="cs-CZ"/>
          </a:p>
        </p:txBody>
      </p:sp>
    </p:spTree>
    <p:extLst>
      <p:ext uri="{BB962C8B-B14F-4D97-AF65-F5344CB8AC3E}">
        <p14:creationId xmlns:p14="http://schemas.microsoft.com/office/powerpoint/2010/main" val="260220804"/>
      </p:ext>
    </p:extLst>
  </p:cSld>
  <p:clrMap bg1="lt1" tx1="dk1" bg2="lt2" tx2="dk2" accent1="accent1" accent2="accent2" accent3="accent3" accent4="accent4" accent5="accent5" accent6="accent6" hlink="hlink" folHlink="folHlink"/>
  <p:hf sldNum="0"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a:xfrm>
            <a:off x="3148013" y="514350"/>
            <a:ext cx="3427412" cy="2571750"/>
          </a:xfrm>
        </p:spPr>
      </p:sp>
      <p:sp>
        <p:nvSpPr>
          <p:cNvPr id="3" name="Zástupný symbol pro poznámky 2"/>
          <p:cNvSpPr>
            <a:spLocks noGrp="1"/>
          </p:cNvSpPr>
          <p:nvPr>
            <p:ph type="body" idx="1"/>
          </p:nvPr>
        </p:nvSpPr>
        <p:spPr/>
        <p:txBody>
          <a:bodyPr>
            <a:normAutofit/>
          </a:bodyPr>
          <a:lstStyle/>
          <a:p>
            <a:endParaRPr lang="cs-CZ" dirty="0" smtClean="0"/>
          </a:p>
        </p:txBody>
      </p:sp>
      <p:sp>
        <p:nvSpPr>
          <p:cNvPr id="5" name="Zástupný symbol pro zápatí 4"/>
          <p:cNvSpPr>
            <a:spLocks noGrp="1"/>
          </p:cNvSpPr>
          <p:nvPr>
            <p:ph type="ftr" sz="quarter" idx="10"/>
          </p:nvPr>
        </p:nvSpPr>
        <p:spPr/>
        <p:txBody>
          <a:bodyPr/>
          <a:lstStyle/>
          <a:p>
            <a:endParaRPr lang="cs-CZ">
              <a:solidFill>
                <a:prstClr val="black"/>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smtClean="0"/>
              <a:t>  </a:t>
            </a:r>
            <a:endParaRPr lang="cs-CZ" dirty="0"/>
          </a:p>
        </p:txBody>
      </p:sp>
      <p:sp>
        <p:nvSpPr>
          <p:cNvPr id="4" name="Zástupný symbol pro zápatí 3"/>
          <p:cNvSpPr>
            <a:spLocks noGrp="1"/>
          </p:cNvSpPr>
          <p:nvPr>
            <p:ph type="ftr" sz="quarter" idx="10"/>
          </p:nvPr>
        </p:nvSpPr>
        <p:spPr/>
        <p:txBody>
          <a:bodyPr/>
          <a:lstStyle/>
          <a:p>
            <a:endParaRPr lang="cs-CZ"/>
          </a:p>
        </p:txBody>
      </p:sp>
    </p:spTree>
    <p:extLst>
      <p:ext uri="{BB962C8B-B14F-4D97-AF65-F5344CB8AC3E}">
        <p14:creationId xmlns:p14="http://schemas.microsoft.com/office/powerpoint/2010/main" val="1609579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a:xfrm>
            <a:off x="3148013" y="514350"/>
            <a:ext cx="3427412" cy="2571750"/>
          </a:xfrm>
        </p:spPr>
      </p:sp>
      <p:sp>
        <p:nvSpPr>
          <p:cNvPr id="3" name="Zástupný symbol pro poznámky 2"/>
          <p:cNvSpPr>
            <a:spLocks noGrp="1"/>
          </p:cNvSpPr>
          <p:nvPr>
            <p:ph type="body" idx="1"/>
          </p:nvPr>
        </p:nvSpPr>
        <p:spPr/>
        <p:txBody>
          <a:bodyPr/>
          <a:lstStyle/>
          <a:p>
            <a:endParaRPr lang="cs-CZ" dirty="0"/>
          </a:p>
        </p:txBody>
      </p:sp>
      <p:sp>
        <p:nvSpPr>
          <p:cNvPr id="5" name="Zástupný symbol pro zápatí 4"/>
          <p:cNvSpPr>
            <a:spLocks noGrp="1"/>
          </p:cNvSpPr>
          <p:nvPr>
            <p:ph type="ftr" sz="quarter" idx="10"/>
          </p:nvPr>
        </p:nvSpPr>
        <p:spPr/>
        <p:txBody>
          <a:bodyPr/>
          <a:lstStyle/>
          <a:p>
            <a:endParaRPr lang="cs-CZ"/>
          </a:p>
        </p:txBody>
      </p:sp>
    </p:spTree>
    <p:extLst>
      <p:ext uri="{BB962C8B-B14F-4D97-AF65-F5344CB8AC3E}">
        <p14:creationId xmlns:p14="http://schemas.microsoft.com/office/powerpoint/2010/main" val="40221527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6"/>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85EB1F06-C000-440E-9C99-2CA2E5315374}" type="datetime1">
              <a:rPr lang="cs-CZ" smtClean="0"/>
              <a:pPr/>
              <a:t>11.12.2011</a:t>
            </a:fld>
            <a:endParaRPr lang="cs-CZ"/>
          </a:p>
        </p:txBody>
      </p:sp>
      <p:sp>
        <p:nvSpPr>
          <p:cNvPr id="5" name="Zástupný symbol pro zápatí 4"/>
          <p:cNvSpPr>
            <a:spLocks noGrp="1"/>
          </p:cNvSpPr>
          <p:nvPr>
            <p:ph type="ftr" sz="quarter" idx="11"/>
          </p:nvPr>
        </p:nvSpPr>
        <p:spPr/>
        <p:txBody>
          <a:bodyPr/>
          <a:lstStyle/>
          <a:p>
            <a:r>
              <a:rPr lang="cs-CZ" smtClean="0"/>
              <a:t>Moderní škola 2011, CZ.1.07/1.4.00/21.1692</a:t>
            </a:r>
            <a:endParaRPr lang="cs-CZ"/>
          </a:p>
        </p:txBody>
      </p:sp>
      <p:sp>
        <p:nvSpPr>
          <p:cNvPr id="6" name="Zástupný symbol pro číslo snímku 5"/>
          <p:cNvSpPr>
            <a:spLocks noGrp="1"/>
          </p:cNvSpPr>
          <p:nvPr>
            <p:ph type="sldNum" sz="quarter" idx="12"/>
          </p:nvPr>
        </p:nvSpPr>
        <p:spPr/>
        <p:txBody>
          <a:bodyPr/>
          <a:lstStyle/>
          <a:p>
            <a:fld id="{F144A175-1D81-4A93-9209-32201DB1E48D}" type="slidenum">
              <a:rPr lang="cs-CZ" smtClean="0"/>
              <a:pPr/>
              <a:t>‹#›</a:t>
            </a:fld>
            <a:endParaRPr lang="cs-CZ"/>
          </a:p>
        </p:txBody>
      </p:sp>
    </p:spTree>
    <p:extLst>
      <p:ext uri="{BB962C8B-B14F-4D97-AF65-F5344CB8AC3E}">
        <p14:creationId xmlns:p14="http://schemas.microsoft.com/office/powerpoint/2010/main" val="18817746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33B8C61-CA0A-4EE0-B796-6BA3E31D3DED}" type="datetime1">
              <a:rPr lang="cs-CZ" smtClean="0"/>
              <a:pPr/>
              <a:t>11.12.2011</a:t>
            </a:fld>
            <a:endParaRPr lang="cs-CZ"/>
          </a:p>
        </p:txBody>
      </p:sp>
      <p:sp>
        <p:nvSpPr>
          <p:cNvPr id="5" name="Zástupný symbol pro zápatí 4"/>
          <p:cNvSpPr>
            <a:spLocks noGrp="1"/>
          </p:cNvSpPr>
          <p:nvPr>
            <p:ph type="ftr" sz="quarter" idx="11"/>
          </p:nvPr>
        </p:nvSpPr>
        <p:spPr/>
        <p:txBody>
          <a:bodyPr/>
          <a:lstStyle/>
          <a:p>
            <a:r>
              <a:rPr lang="cs-CZ" smtClean="0"/>
              <a:t>Moderní škola 2011, CZ.1.07/1.4.00/21.1692</a:t>
            </a:r>
            <a:endParaRPr lang="cs-CZ"/>
          </a:p>
        </p:txBody>
      </p:sp>
      <p:sp>
        <p:nvSpPr>
          <p:cNvPr id="6" name="Zástupný symbol pro číslo snímku 5"/>
          <p:cNvSpPr>
            <a:spLocks noGrp="1"/>
          </p:cNvSpPr>
          <p:nvPr>
            <p:ph type="sldNum" sz="quarter" idx="12"/>
          </p:nvPr>
        </p:nvSpPr>
        <p:spPr/>
        <p:txBody>
          <a:bodyPr/>
          <a:lstStyle/>
          <a:p>
            <a:fld id="{F144A175-1D81-4A93-9209-32201DB1E48D}" type="slidenum">
              <a:rPr lang="cs-CZ" smtClean="0"/>
              <a:pPr/>
              <a:t>‹#›</a:t>
            </a:fld>
            <a:endParaRPr lang="cs-CZ"/>
          </a:p>
        </p:txBody>
      </p:sp>
    </p:spTree>
    <p:extLst>
      <p:ext uri="{BB962C8B-B14F-4D97-AF65-F5344CB8AC3E}">
        <p14:creationId xmlns:p14="http://schemas.microsoft.com/office/powerpoint/2010/main" val="3558819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4"/>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A33C6299-46CF-4544-B57E-18DA917B92F1}" type="datetime1">
              <a:rPr lang="cs-CZ" smtClean="0"/>
              <a:pPr/>
              <a:t>11.12.2011</a:t>
            </a:fld>
            <a:endParaRPr lang="cs-CZ"/>
          </a:p>
        </p:txBody>
      </p:sp>
      <p:sp>
        <p:nvSpPr>
          <p:cNvPr id="5" name="Zástupný symbol pro zápatí 4"/>
          <p:cNvSpPr>
            <a:spLocks noGrp="1"/>
          </p:cNvSpPr>
          <p:nvPr>
            <p:ph type="ftr" sz="quarter" idx="11"/>
          </p:nvPr>
        </p:nvSpPr>
        <p:spPr/>
        <p:txBody>
          <a:bodyPr/>
          <a:lstStyle/>
          <a:p>
            <a:r>
              <a:rPr lang="cs-CZ" smtClean="0"/>
              <a:t>Moderní škola 2011, CZ.1.07/1.4.00/21.1692</a:t>
            </a:r>
            <a:endParaRPr lang="cs-CZ"/>
          </a:p>
        </p:txBody>
      </p:sp>
      <p:sp>
        <p:nvSpPr>
          <p:cNvPr id="6" name="Zástupný symbol pro číslo snímku 5"/>
          <p:cNvSpPr>
            <a:spLocks noGrp="1"/>
          </p:cNvSpPr>
          <p:nvPr>
            <p:ph type="sldNum" sz="quarter" idx="12"/>
          </p:nvPr>
        </p:nvSpPr>
        <p:spPr/>
        <p:txBody>
          <a:bodyPr/>
          <a:lstStyle/>
          <a:p>
            <a:fld id="{F144A175-1D81-4A93-9209-32201DB1E48D}" type="slidenum">
              <a:rPr lang="cs-CZ" smtClean="0"/>
              <a:pPr/>
              <a:t>‹#›</a:t>
            </a:fld>
            <a:endParaRPr lang="cs-CZ"/>
          </a:p>
        </p:txBody>
      </p:sp>
    </p:spTree>
    <p:extLst>
      <p:ext uri="{BB962C8B-B14F-4D97-AF65-F5344CB8AC3E}">
        <p14:creationId xmlns:p14="http://schemas.microsoft.com/office/powerpoint/2010/main" val="16550058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04F79F0E-D906-4840-90E9-292085347511}" type="datetime1">
              <a:rPr lang="cs-CZ" smtClean="0"/>
              <a:pPr/>
              <a:t>11.12.2011</a:t>
            </a:fld>
            <a:endParaRPr lang="cs-CZ"/>
          </a:p>
        </p:txBody>
      </p:sp>
      <p:sp>
        <p:nvSpPr>
          <p:cNvPr id="6" name="Zástupný symbol pro zápatí 5"/>
          <p:cNvSpPr>
            <a:spLocks noGrp="1"/>
          </p:cNvSpPr>
          <p:nvPr>
            <p:ph type="ftr" sz="quarter" idx="11"/>
          </p:nvPr>
        </p:nvSpPr>
        <p:spPr/>
        <p:txBody>
          <a:bodyPr/>
          <a:lstStyle/>
          <a:p>
            <a:r>
              <a:rPr lang="cs-CZ" smtClean="0"/>
              <a:t>Moderní škola 2011, CZ.1.07/1.4.00/21.1692</a:t>
            </a:r>
            <a:endParaRPr lang="cs-CZ"/>
          </a:p>
        </p:txBody>
      </p:sp>
      <p:sp>
        <p:nvSpPr>
          <p:cNvPr id="7" name="Zástupný symbol pro číslo snímku 6"/>
          <p:cNvSpPr>
            <a:spLocks noGrp="1"/>
          </p:cNvSpPr>
          <p:nvPr>
            <p:ph type="sldNum" sz="quarter" idx="12"/>
          </p:nvPr>
        </p:nvSpPr>
        <p:spPr/>
        <p:txBody>
          <a:bodyPr/>
          <a:lstStyle/>
          <a:p>
            <a:fld id="{F144A175-1D81-4A93-9209-32201DB1E48D}" type="slidenum">
              <a:rPr lang="cs-CZ" smtClean="0"/>
              <a:pPr/>
              <a:t>‹#›</a:t>
            </a:fld>
            <a:endParaRPr lang="cs-CZ"/>
          </a:p>
        </p:txBody>
      </p:sp>
    </p:spTree>
    <p:extLst>
      <p:ext uri="{BB962C8B-B14F-4D97-AF65-F5344CB8AC3E}">
        <p14:creationId xmlns:p14="http://schemas.microsoft.com/office/powerpoint/2010/main" val="5016491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1"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1"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7123110F-5EAD-4F9B-8723-859CAE075D97}" type="datetime1">
              <a:rPr lang="cs-CZ" smtClean="0"/>
              <a:pPr/>
              <a:t>11.12.2011</a:t>
            </a:fld>
            <a:endParaRPr lang="cs-CZ"/>
          </a:p>
        </p:txBody>
      </p:sp>
      <p:sp>
        <p:nvSpPr>
          <p:cNvPr id="8" name="Zástupný symbol pro zápatí 7"/>
          <p:cNvSpPr>
            <a:spLocks noGrp="1"/>
          </p:cNvSpPr>
          <p:nvPr>
            <p:ph type="ftr" sz="quarter" idx="11"/>
          </p:nvPr>
        </p:nvSpPr>
        <p:spPr/>
        <p:txBody>
          <a:bodyPr/>
          <a:lstStyle/>
          <a:p>
            <a:r>
              <a:rPr lang="cs-CZ" smtClean="0"/>
              <a:t>Moderní škola 2011, CZ.1.07/1.4.00/21.1692</a:t>
            </a:r>
            <a:endParaRPr lang="cs-CZ"/>
          </a:p>
        </p:txBody>
      </p:sp>
      <p:sp>
        <p:nvSpPr>
          <p:cNvPr id="9" name="Zástupný symbol pro číslo snímku 8"/>
          <p:cNvSpPr>
            <a:spLocks noGrp="1"/>
          </p:cNvSpPr>
          <p:nvPr>
            <p:ph type="sldNum" sz="quarter" idx="12"/>
          </p:nvPr>
        </p:nvSpPr>
        <p:spPr/>
        <p:txBody>
          <a:bodyPr/>
          <a:lstStyle/>
          <a:p>
            <a:fld id="{F144A175-1D81-4A93-9209-32201DB1E48D}" type="slidenum">
              <a:rPr lang="cs-CZ" smtClean="0"/>
              <a:pPr/>
              <a:t>‹#›</a:t>
            </a:fld>
            <a:endParaRPr lang="cs-CZ"/>
          </a:p>
        </p:txBody>
      </p:sp>
    </p:spTree>
    <p:extLst>
      <p:ext uri="{BB962C8B-B14F-4D97-AF65-F5344CB8AC3E}">
        <p14:creationId xmlns:p14="http://schemas.microsoft.com/office/powerpoint/2010/main" val="7377262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4AF6D48E-F013-4915-B344-401A5EE12E76}" type="datetime1">
              <a:rPr lang="cs-CZ" smtClean="0"/>
              <a:pPr/>
              <a:t>11.12.2011</a:t>
            </a:fld>
            <a:endParaRPr lang="cs-CZ"/>
          </a:p>
        </p:txBody>
      </p:sp>
      <p:sp>
        <p:nvSpPr>
          <p:cNvPr id="4" name="Zástupný symbol pro zápatí 3"/>
          <p:cNvSpPr>
            <a:spLocks noGrp="1"/>
          </p:cNvSpPr>
          <p:nvPr>
            <p:ph type="ftr" sz="quarter" idx="11"/>
          </p:nvPr>
        </p:nvSpPr>
        <p:spPr/>
        <p:txBody>
          <a:bodyPr/>
          <a:lstStyle/>
          <a:p>
            <a:r>
              <a:rPr lang="cs-CZ" smtClean="0"/>
              <a:t>Moderní škola 2011, CZ.1.07/1.4.00/21.1692</a:t>
            </a:r>
            <a:endParaRPr lang="cs-CZ"/>
          </a:p>
        </p:txBody>
      </p:sp>
      <p:sp>
        <p:nvSpPr>
          <p:cNvPr id="5" name="Zástupný symbol pro číslo snímku 4"/>
          <p:cNvSpPr>
            <a:spLocks noGrp="1"/>
          </p:cNvSpPr>
          <p:nvPr>
            <p:ph type="sldNum" sz="quarter" idx="12"/>
          </p:nvPr>
        </p:nvSpPr>
        <p:spPr/>
        <p:txBody>
          <a:bodyPr/>
          <a:lstStyle/>
          <a:p>
            <a:fld id="{F144A175-1D81-4A93-9209-32201DB1E48D}" type="slidenum">
              <a:rPr lang="cs-CZ" smtClean="0"/>
              <a:pPr/>
              <a:t>‹#›</a:t>
            </a:fld>
            <a:endParaRPr lang="cs-CZ"/>
          </a:p>
        </p:txBody>
      </p:sp>
    </p:spTree>
    <p:extLst>
      <p:ext uri="{BB962C8B-B14F-4D97-AF65-F5344CB8AC3E}">
        <p14:creationId xmlns:p14="http://schemas.microsoft.com/office/powerpoint/2010/main" val="8097144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E6639FB-2B08-4423-89EE-465712EA19DC}" type="datetime1">
              <a:rPr lang="cs-CZ" smtClean="0"/>
              <a:pPr/>
              <a:t>11.12.2011</a:t>
            </a:fld>
            <a:endParaRPr lang="cs-CZ"/>
          </a:p>
        </p:txBody>
      </p:sp>
      <p:sp>
        <p:nvSpPr>
          <p:cNvPr id="3" name="Zástupný symbol pro zápatí 2"/>
          <p:cNvSpPr>
            <a:spLocks noGrp="1"/>
          </p:cNvSpPr>
          <p:nvPr>
            <p:ph type="ftr" sz="quarter" idx="11"/>
          </p:nvPr>
        </p:nvSpPr>
        <p:spPr/>
        <p:txBody>
          <a:bodyPr/>
          <a:lstStyle/>
          <a:p>
            <a:r>
              <a:rPr lang="cs-CZ" smtClean="0"/>
              <a:t>Moderní škola 2011, CZ.1.07/1.4.00/21.1692</a:t>
            </a:r>
            <a:endParaRPr lang="cs-CZ"/>
          </a:p>
        </p:txBody>
      </p:sp>
      <p:sp>
        <p:nvSpPr>
          <p:cNvPr id="4" name="Zástupný symbol pro číslo snímku 3"/>
          <p:cNvSpPr>
            <a:spLocks noGrp="1"/>
          </p:cNvSpPr>
          <p:nvPr>
            <p:ph type="sldNum" sz="quarter" idx="12"/>
          </p:nvPr>
        </p:nvSpPr>
        <p:spPr/>
        <p:txBody>
          <a:bodyPr/>
          <a:lstStyle/>
          <a:p>
            <a:fld id="{F144A175-1D81-4A93-9209-32201DB1E48D}" type="slidenum">
              <a:rPr lang="cs-CZ" smtClean="0"/>
              <a:pPr/>
              <a:t>‹#›</a:t>
            </a:fld>
            <a:endParaRPr lang="cs-CZ"/>
          </a:p>
        </p:txBody>
      </p:sp>
    </p:spTree>
    <p:extLst>
      <p:ext uri="{BB962C8B-B14F-4D97-AF65-F5344CB8AC3E}">
        <p14:creationId xmlns:p14="http://schemas.microsoft.com/office/powerpoint/2010/main" val="3813613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1"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1"/>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1" y="1435101"/>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C8C4FD4F-AB44-4828-B20D-BAB465DA3449}" type="datetime1">
              <a:rPr lang="cs-CZ" smtClean="0"/>
              <a:pPr/>
              <a:t>11.12.2011</a:t>
            </a:fld>
            <a:endParaRPr lang="cs-CZ"/>
          </a:p>
        </p:txBody>
      </p:sp>
      <p:sp>
        <p:nvSpPr>
          <p:cNvPr id="6" name="Zástupný symbol pro zápatí 5"/>
          <p:cNvSpPr>
            <a:spLocks noGrp="1"/>
          </p:cNvSpPr>
          <p:nvPr>
            <p:ph type="ftr" sz="quarter" idx="11"/>
          </p:nvPr>
        </p:nvSpPr>
        <p:spPr/>
        <p:txBody>
          <a:bodyPr/>
          <a:lstStyle/>
          <a:p>
            <a:r>
              <a:rPr lang="cs-CZ" smtClean="0"/>
              <a:t>Moderní škola 2011, CZ.1.07/1.4.00/21.1692</a:t>
            </a:r>
            <a:endParaRPr lang="cs-CZ"/>
          </a:p>
        </p:txBody>
      </p:sp>
      <p:sp>
        <p:nvSpPr>
          <p:cNvPr id="7" name="Zástupný symbol pro číslo snímku 6"/>
          <p:cNvSpPr>
            <a:spLocks noGrp="1"/>
          </p:cNvSpPr>
          <p:nvPr>
            <p:ph type="sldNum" sz="quarter" idx="12"/>
          </p:nvPr>
        </p:nvSpPr>
        <p:spPr/>
        <p:txBody>
          <a:bodyPr/>
          <a:lstStyle/>
          <a:p>
            <a:fld id="{F144A175-1D81-4A93-9209-32201DB1E48D}" type="slidenum">
              <a:rPr lang="cs-CZ" smtClean="0"/>
              <a:pPr/>
              <a:t>‹#›</a:t>
            </a:fld>
            <a:endParaRPr lang="cs-CZ"/>
          </a:p>
        </p:txBody>
      </p:sp>
    </p:spTree>
    <p:extLst>
      <p:ext uri="{BB962C8B-B14F-4D97-AF65-F5344CB8AC3E}">
        <p14:creationId xmlns:p14="http://schemas.microsoft.com/office/powerpoint/2010/main" val="10912154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1"/>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CD9042E-BCED-4971-ACD0-B31A49841266}" type="datetime1">
              <a:rPr lang="cs-CZ" smtClean="0"/>
              <a:pPr/>
              <a:t>11.12.2011</a:t>
            </a:fld>
            <a:endParaRPr lang="cs-CZ"/>
          </a:p>
        </p:txBody>
      </p:sp>
      <p:sp>
        <p:nvSpPr>
          <p:cNvPr id="6" name="Zástupný symbol pro zápatí 5"/>
          <p:cNvSpPr>
            <a:spLocks noGrp="1"/>
          </p:cNvSpPr>
          <p:nvPr>
            <p:ph type="ftr" sz="quarter" idx="11"/>
          </p:nvPr>
        </p:nvSpPr>
        <p:spPr/>
        <p:txBody>
          <a:bodyPr/>
          <a:lstStyle/>
          <a:p>
            <a:r>
              <a:rPr lang="cs-CZ" smtClean="0"/>
              <a:t>Moderní škola 2011, CZ.1.07/1.4.00/21.1692</a:t>
            </a:r>
            <a:endParaRPr lang="cs-CZ"/>
          </a:p>
        </p:txBody>
      </p:sp>
      <p:sp>
        <p:nvSpPr>
          <p:cNvPr id="7" name="Zástupný symbol pro číslo snímku 6"/>
          <p:cNvSpPr>
            <a:spLocks noGrp="1"/>
          </p:cNvSpPr>
          <p:nvPr>
            <p:ph type="sldNum" sz="quarter" idx="12"/>
          </p:nvPr>
        </p:nvSpPr>
        <p:spPr/>
        <p:txBody>
          <a:bodyPr/>
          <a:lstStyle/>
          <a:p>
            <a:fld id="{F144A175-1D81-4A93-9209-32201DB1E48D}" type="slidenum">
              <a:rPr lang="cs-CZ" smtClean="0"/>
              <a:pPr/>
              <a:t>‹#›</a:t>
            </a:fld>
            <a:endParaRPr lang="cs-CZ"/>
          </a:p>
        </p:txBody>
      </p:sp>
    </p:spTree>
    <p:extLst>
      <p:ext uri="{BB962C8B-B14F-4D97-AF65-F5344CB8AC3E}">
        <p14:creationId xmlns:p14="http://schemas.microsoft.com/office/powerpoint/2010/main" val="4202750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B93E70E-5C07-4550-B469-BE72EA1D84B9}" type="datetime1">
              <a:rPr lang="cs-CZ" smtClean="0"/>
              <a:pPr/>
              <a:t>11.12.2011</a:t>
            </a:fld>
            <a:endParaRPr lang="cs-CZ"/>
          </a:p>
        </p:txBody>
      </p:sp>
      <p:sp>
        <p:nvSpPr>
          <p:cNvPr id="5" name="Zástupný symbol pro zápatí 4"/>
          <p:cNvSpPr>
            <a:spLocks noGrp="1"/>
          </p:cNvSpPr>
          <p:nvPr>
            <p:ph type="ftr" sz="quarter" idx="11"/>
          </p:nvPr>
        </p:nvSpPr>
        <p:spPr/>
        <p:txBody>
          <a:bodyPr/>
          <a:lstStyle/>
          <a:p>
            <a:r>
              <a:rPr lang="cs-CZ" smtClean="0"/>
              <a:t>Moderní škola 2011, CZ.1.07/1.4.00/21.1692</a:t>
            </a:r>
            <a:endParaRPr lang="cs-CZ"/>
          </a:p>
        </p:txBody>
      </p:sp>
      <p:sp>
        <p:nvSpPr>
          <p:cNvPr id="6" name="Zástupný symbol pro číslo snímku 5"/>
          <p:cNvSpPr>
            <a:spLocks noGrp="1"/>
          </p:cNvSpPr>
          <p:nvPr>
            <p:ph type="sldNum" sz="quarter" idx="12"/>
          </p:nvPr>
        </p:nvSpPr>
        <p:spPr/>
        <p:txBody>
          <a:bodyPr/>
          <a:lstStyle/>
          <a:p>
            <a:fld id="{F144A175-1D81-4A93-9209-32201DB1E48D}" type="slidenum">
              <a:rPr lang="cs-CZ" smtClean="0"/>
              <a:pPr/>
              <a:t>‹#›</a:t>
            </a:fld>
            <a:endParaRPr lang="cs-CZ"/>
          </a:p>
        </p:txBody>
      </p:sp>
    </p:spTree>
    <p:extLst>
      <p:ext uri="{BB962C8B-B14F-4D97-AF65-F5344CB8AC3E}">
        <p14:creationId xmlns:p14="http://schemas.microsoft.com/office/powerpoint/2010/main" val="38693122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9"/>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14B1C4C-C5F2-4E2D-BA89-EB5F1B132F8B}" type="datetime1">
              <a:rPr lang="cs-CZ" smtClean="0"/>
              <a:pPr/>
              <a:t>11.12.2011</a:t>
            </a:fld>
            <a:endParaRPr lang="cs-CZ"/>
          </a:p>
        </p:txBody>
      </p:sp>
      <p:sp>
        <p:nvSpPr>
          <p:cNvPr id="5" name="Zástupný symbol pro zápatí 4"/>
          <p:cNvSpPr>
            <a:spLocks noGrp="1"/>
          </p:cNvSpPr>
          <p:nvPr>
            <p:ph type="ftr" sz="quarter" idx="11"/>
          </p:nvPr>
        </p:nvSpPr>
        <p:spPr/>
        <p:txBody>
          <a:bodyPr/>
          <a:lstStyle/>
          <a:p>
            <a:r>
              <a:rPr lang="cs-CZ" smtClean="0"/>
              <a:t>Moderní škola 2011, CZ.1.07/1.4.00/21.1692</a:t>
            </a:r>
            <a:endParaRPr lang="cs-CZ"/>
          </a:p>
        </p:txBody>
      </p:sp>
      <p:sp>
        <p:nvSpPr>
          <p:cNvPr id="6" name="Zástupný symbol pro číslo snímku 5"/>
          <p:cNvSpPr>
            <a:spLocks noGrp="1"/>
          </p:cNvSpPr>
          <p:nvPr>
            <p:ph type="sldNum" sz="quarter" idx="12"/>
          </p:nvPr>
        </p:nvSpPr>
        <p:spPr/>
        <p:txBody>
          <a:bodyPr/>
          <a:lstStyle/>
          <a:p>
            <a:fld id="{F144A175-1D81-4A93-9209-32201DB1E48D}" type="slidenum">
              <a:rPr lang="cs-CZ" smtClean="0"/>
              <a:pPr/>
              <a:t>‹#›</a:t>
            </a:fld>
            <a:endParaRPr lang="cs-CZ"/>
          </a:p>
        </p:txBody>
      </p:sp>
    </p:spTree>
    <p:extLst>
      <p:ext uri="{BB962C8B-B14F-4D97-AF65-F5344CB8AC3E}">
        <p14:creationId xmlns:p14="http://schemas.microsoft.com/office/powerpoint/2010/main" val="21741077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1"/>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1"/>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C341E0A-7DF9-4AC3-970D-C5BA6ED94BE1}" type="datetime1">
              <a:rPr lang="cs-CZ" smtClean="0"/>
              <a:pPr/>
              <a:t>11.12.2011</a:t>
            </a:fld>
            <a:endParaRPr lang="cs-CZ"/>
          </a:p>
        </p:txBody>
      </p:sp>
      <p:sp>
        <p:nvSpPr>
          <p:cNvPr id="5" name="Zástupný symbol pro zápatí 4"/>
          <p:cNvSpPr>
            <a:spLocks noGrp="1"/>
          </p:cNvSpPr>
          <p:nvPr>
            <p:ph type="ftr" sz="quarter" idx="3"/>
          </p:nvPr>
        </p:nvSpPr>
        <p:spPr>
          <a:xfrm>
            <a:off x="3124200" y="6356351"/>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cs-CZ" smtClean="0"/>
              <a:t>Moderní škola 2011, CZ.1.07/1.4.00/21.1692</a:t>
            </a:r>
            <a:endParaRPr lang="cs-CZ"/>
          </a:p>
        </p:txBody>
      </p:sp>
      <p:sp>
        <p:nvSpPr>
          <p:cNvPr id="6" name="Zástupný symbol pro číslo snímku 5"/>
          <p:cNvSpPr>
            <a:spLocks noGrp="1"/>
          </p:cNvSpPr>
          <p:nvPr>
            <p:ph type="sldNum" sz="quarter" idx="4"/>
          </p:nvPr>
        </p:nvSpPr>
        <p:spPr>
          <a:xfrm>
            <a:off x="6553200" y="6356351"/>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44A175-1D81-4A93-9209-32201DB1E48D}" type="slidenum">
              <a:rPr lang="cs-CZ" smtClean="0"/>
              <a:pPr/>
              <a:t>‹#›</a:t>
            </a:fld>
            <a:endParaRPr lang="cs-CZ"/>
          </a:p>
        </p:txBody>
      </p:sp>
    </p:spTree>
    <p:extLst>
      <p:ext uri="{BB962C8B-B14F-4D97-AF65-F5344CB8AC3E}">
        <p14:creationId xmlns:p14="http://schemas.microsoft.com/office/powerpoint/2010/main" val="1602236180"/>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5.jpe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7.wmf"/><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office.microsoft.com/"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a:xfrm>
            <a:off x="0" y="1700808"/>
            <a:ext cx="9144000" cy="4320480"/>
          </a:xfrm>
        </p:spPr>
        <p:txBody>
          <a:bodyPr>
            <a:normAutofit lnSpcReduction="10000"/>
          </a:bodyPr>
          <a:lstStyle/>
          <a:p>
            <a:endParaRPr lang="cs-CZ" sz="1500" dirty="0" smtClean="0">
              <a:solidFill>
                <a:schemeClr val="tx1"/>
              </a:solidFill>
              <a:latin typeface="Tahoma" pitchFamily="34" charset="0"/>
              <a:ea typeface="Tahoma" pitchFamily="34" charset="0"/>
              <a:cs typeface="Tahoma" pitchFamily="34" charset="0"/>
            </a:endParaRPr>
          </a:p>
          <a:p>
            <a:r>
              <a:rPr lang="cs-CZ" sz="1500" dirty="0" smtClean="0">
                <a:solidFill>
                  <a:schemeClr val="tx1"/>
                </a:solidFill>
                <a:latin typeface="Tahoma" pitchFamily="34" charset="0"/>
                <a:ea typeface="Tahoma" pitchFamily="34" charset="0"/>
                <a:cs typeface="Tahoma" pitchFamily="34" charset="0"/>
              </a:rPr>
              <a:t>Člověk a jeho svět</a:t>
            </a:r>
          </a:p>
          <a:p>
            <a:endParaRPr lang="cs-CZ" sz="1500" dirty="0" smtClean="0">
              <a:solidFill>
                <a:schemeClr val="tx1"/>
              </a:solidFill>
              <a:latin typeface="Tahoma" pitchFamily="34" charset="0"/>
              <a:ea typeface="Tahoma" pitchFamily="34" charset="0"/>
              <a:cs typeface="Tahoma" pitchFamily="34" charset="0"/>
            </a:endParaRPr>
          </a:p>
          <a:p>
            <a:r>
              <a:rPr lang="cs-CZ" sz="1500" dirty="0" smtClean="0">
                <a:solidFill>
                  <a:schemeClr val="tx1"/>
                </a:solidFill>
                <a:latin typeface="Tahoma" pitchFamily="34" charset="0"/>
                <a:ea typeface="Tahoma" pitchFamily="34" charset="0"/>
                <a:cs typeface="Tahoma" pitchFamily="34" charset="0"/>
              </a:rPr>
              <a:t>Člověk a jeho svět</a:t>
            </a:r>
          </a:p>
          <a:p>
            <a:endParaRPr lang="cs-CZ" sz="1500" dirty="0">
              <a:solidFill>
                <a:schemeClr val="tx1"/>
              </a:solidFill>
              <a:latin typeface="Tahoma" pitchFamily="34" charset="0"/>
              <a:ea typeface="Tahoma" pitchFamily="34" charset="0"/>
              <a:cs typeface="Tahoma" pitchFamily="34" charset="0"/>
            </a:endParaRPr>
          </a:p>
          <a:p>
            <a:r>
              <a:rPr lang="cs-CZ" sz="1500" dirty="0" smtClean="0">
                <a:solidFill>
                  <a:schemeClr val="tx1"/>
                </a:solidFill>
                <a:latin typeface="Tahoma" pitchFamily="34" charset="0"/>
                <a:ea typeface="Tahoma" pitchFamily="34" charset="0"/>
                <a:cs typeface="Tahoma" pitchFamily="34" charset="0"/>
              </a:rPr>
              <a:t>Moje vlast, moje bydliště</a:t>
            </a:r>
          </a:p>
          <a:p>
            <a:endParaRPr lang="cs-CZ" sz="1500" dirty="0">
              <a:solidFill>
                <a:schemeClr val="tx1"/>
              </a:solidFill>
              <a:latin typeface="Tahoma" pitchFamily="34" charset="0"/>
              <a:ea typeface="Tahoma" pitchFamily="34" charset="0"/>
              <a:cs typeface="Tahoma" pitchFamily="34" charset="0"/>
            </a:endParaRPr>
          </a:p>
          <a:p>
            <a:r>
              <a:rPr lang="cs-CZ" sz="1500" dirty="0" smtClean="0">
                <a:solidFill>
                  <a:schemeClr val="tx1"/>
                </a:solidFill>
                <a:latin typeface="Tahoma" pitchFamily="34" charset="0"/>
                <a:ea typeface="Tahoma" pitchFamily="34" charset="0"/>
                <a:cs typeface="Tahoma" pitchFamily="34" charset="0"/>
              </a:rPr>
              <a:t>Pověst </a:t>
            </a:r>
            <a:r>
              <a:rPr lang="cs-CZ" sz="1500" dirty="0">
                <a:solidFill>
                  <a:schemeClr val="tx1"/>
                </a:solidFill>
                <a:latin typeface="Tahoma" pitchFamily="34" charset="0"/>
                <a:ea typeface="Tahoma" pitchFamily="34" charset="0"/>
                <a:cs typeface="Tahoma" pitchFamily="34" charset="0"/>
              </a:rPr>
              <a:t>o Libuši</a:t>
            </a:r>
          </a:p>
          <a:p>
            <a:r>
              <a:rPr lang="cs-CZ" sz="1500" dirty="0" smtClean="0">
                <a:solidFill>
                  <a:schemeClr val="tx1"/>
                </a:solidFill>
                <a:latin typeface="Tahoma" pitchFamily="34" charset="0"/>
                <a:ea typeface="Tahoma" pitchFamily="34" charset="0"/>
                <a:cs typeface="Tahoma" pitchFamily="34" charset="0"/>
              </a:rPr>
              <a:t> </a:t>
            </a:r>
            <a:endParaRPr lang="cs-CZ" sz="1500" dirty="0">
              <a:solidFill>
                <a:schemeClr val="tx1"/>
              </a:solidFill>
              <a:latin typeface="Tahoma" pitchFamily="34" charset="0"/>
              <a:ea typeface="Tahoma" pitchFamily="34" charset="0"/>
              <a:cs typeface="Tahoma" pitchFamily="34" charset="0"/>
            </a:endParaRPr>
          </a:p>
          <a:p>
            <a:r>
              <a:rPr lang="cs-CZ" sz="1500" dirty="0" smtClean="0">
                <a:solidFill>
                  <a:schemeClr val="tx1"/>
                </a:solidFill>
                <a:latin typeface="Tahoma" pitchFamily="34" charset="0"/>
                <a:ea typeface="Tahoma" pitchFamily="34" charset="0"/>
                <a:cs typeface="Tahoma" pitchFamily="34" charset="0"/>
              </a:rPr>
              <a:t> VY_32_INOVACE_15</a:t>
            </a:r>
            <a:endParaRPr lang="cs-CZ" sz="1500" dirty="0">
              <a:solidFill>
                <a:schemeClr val="tx1"/>
              </a:solidFill>
              <a:latin typeface="Tahoma" pitchFamily="34" charset="0"/>
              <a:ea typeface="Tahoma" pitchFamily="34" charset="0"/>
              <a:cs typeface="Tahoma" pitchFamily="34" charset="0"/>
            </a:endParaRPr>
          </a:p>
          <a:p>
            <a:endParaRPr lang="cs-CZ" sz="1500" dirty="0" smtClean="0">
              <a:solidFill>
                <a:schemeClr val="tx1"/>
              </a:solidFill>
              <a:latin typeface="Tahoma" pitchFamily="34" charset="0"/>
              <a:ea typeface="Tahoma" pitchFamily="34" charset="0"/>
              <a:cs typeface="Tahoma" pitchFamily="34" charset="0"/>
            </a:endParaRPr>
          </a:p>
          <a:p>
            <a:r>
              <a:rPr lang="cs-CZ" sz="1500" dirty="0" smtClean="0">
                <a:solidFill>
                  <a:schemeClr val="tx1"/>
                </a:solidFill>
                <a:latin typeface="Tahoma" pitchFamily="34" charset="0"/>
                <a:ea typeface="Tahoma" pitchFamily="34" charset="0"/>
                <a:cs typeface="Tahoma" pitchFamily="34" charset="0"/>
              </a:rPr>
              <a:t>Sada 9</a:t>
            </a:r>
          </a:p>
          <a:p>
            <a:endParaRPr lang="cs-CZ" sz="1500" dirty="0" smtClean="0">
              <a:solidFill>
                <a:schemeClr val="tx1"/>
              </a:solidFill>
              <a:latin typeface="Tahoma" pitchFamily="34" charset="0"/>
              <a:ea typeface="Tahoma" pitchFamily="34" charset="0"/>
              <a:cs typeface="Tahoma" pitchFamily="34" charset="0"/>
            </a:endParaRPr>
          </a:p>
          <a:p>
            <a:r>
              <a:rPr lang="cs-CZ" sz="1500" dirty="0" smtClean="0">
                <a:solidFill>
                  <a:schemeClr val="tx1"/>
                </a:solidFill>
                <a:latin typeface="Tahoma" pitchFamily="34" charset="0"/>
                <a:ea typeface="Tahoma" pitchFamily="34" charset="0"/>
                <a:cs typeface="Tahoma" pitchFamily="34" charset="0"/>
              </a:rPr>
              <a:t>Základní škola T. G. Masaryka, Český Krumlov, T. G. Masaryka 213</a:t>
            </a:r>
          </a:p>
          <a:p>
            <a:endParaRPr lang="cs-CZ" sz="1500" dirty="0" smtClean="0">
              <a:solidFill>
                <a:schemeClr val="tx1"/>
              </a:solidFill>
              <a:latin typeface="Tahoma" pitchFamily="34" charset="0"/>
              <a:ea typeface="Tahoma" pitchFamily="34" charset="0"/>
              <a:cs typeface="Tahoma" pitchFamily="34" charset="0"/>
            </a:endParaRPr>
          </a:p>
          <a:p>
            <a:r>
              <a:rPr lang="cs-CZ" sz="1500" dirty="0" smtClean="0">
                <a:solidFill>
                  <a:schemeClr val="tx1"/>
                </a:solidFill>
                <a:latin typeface="Tahoma" pitchFamily="34" charset="0"/>
                <a:ea typeface="Tahoma" pitchFamily="34" charset="0"/>
                <a:cs typeface="Tahoma" pitchFamily="34" charset="0"/>
              </a:rPr>
              <a:t>Vypracovala: </a:t>
            </a:r>
            <a:r>
              <a:rPr lang="cs-CZ" sz="1500" dirty="0">
                <a:solidFill>
                  <a:schemeClr val="tx1"/>
                </a:solidFill>
                <a:latin typeface="Tahoma" pitchFamily="34" charset="0"/>
                <a:ea typeface="Tahoma" pitchFamily="34" charset="0"/>
                <a:cs typeface="Tahoma" pitchFamily="34" charset="0"/>
              </a:rPr>
              <a:t>M</a:t>
            </a:r>
            <a:r>
              <a:rPr lang="cs-CZ" sz="1500" dirty="0" smtClean="0">
                <a:solidFill>
                  <a:schemeClr val="tx1"/>
                </a:solidFill>
                <a:latin typeface="Tahoma" pitchFamily="34" charset="0"/>
                <a:ea typeface="Tahoma" pitchFamily="34" charset="0"/>
                <a:cs typeface="Tahoma" pitchFamily="34" charset="0"/>
              </a:rPr>
              <a:t>gr. Zlatuše Petříková, 08 - 2011</a:t>
            </a:r>
          </a:p>
          <a:p>
            <a:endParaRPr lang="cs-CZ" dirty="0" smtClean="0"/>
          </a:p>
          <a:p>
            <a:endParaRPr lang="cs-CZ" dirty="0"/>
          </a:p>
        </p:txBody>
      </p:sp>
      <p:pic>
        <p:nvPicPr>
          <p:cNvPr id="3075" name="Picture 3" descr="F:\Šablony 2010\TVORBA MATERIÁLŮ\vzorové hodiny\opvk_hor_zakladni_logolink_bar_cz.jpg"/>
          <p:cNvPicPr>
            <a:picLocks noChangeAspect="1" noChangeArrowheads="1"/>
          </p:cNvPicPr>
          <p:nvPr/>
        </p:nvPicPr>
        <p:blipFill>
          <a:blip r:embed="rId3" cstate="print"/>
          <a:srcRect/>
          <a:stretch>
            <a:fillRect/>
          </a:stretch>
        </p:blipFill>
        <p:spPr bwMode="auto">
          <a:xfrm>
            <a:off x="1868488" y="332656"/>
            <a:ext cx="5407025" cy="1046163"/>
          </a:xfrm>
          <a:prstGeom prst="rect">
            <a:avLst/>
          </a:prstGeom>
          <a:noFill/>
        </p:spPr>
      </p:pic>
      <p:sp>
        <p:nvSpPr>
          <p:cNvPr id="2" name="Zástupný symbol pro zápatí 1"/>
          <p:cNvSpPr>
            <a:spLocks noGrp="1"/>
          </p:cNvSpPr>
          <p:nvPr>
            <p:ph type="ftr" sz="quarter" idx="11"/>
          </p:nvPr>
        </p:nvSpPr>
        <p:spPr/>
        <p:txBody>
          <a:bodyPr/>
          <a:lstStyle/>
          <a:p>
            <a:r>
              <a:rPr lang="cs-CZ" smtClean="0">
                <a:solidFill>
                  <a:prstClr val="black">
                    <a:tint val="75000"/>
                  </a:prstClr>
                </a:solidFill>
              </a:rPr>
              <a:t>Moderní škola 2011, CZ.1.07/1.4.00/21.1692</a:t>
            </a:r>
            <a:endParaRPr lang="cs-CZ">
              <a:solidFill>
                <a:prstClr val="black">
                  <a:tint val="75000"/>
                </a:prstClr>
              </a:solidFill>
            </a:endParaRPr>
          </a:p>
        </p:txBody>
      </p:sp>
    </p:spTree>
    <p:extLst>
      <p:ext uri="{BB962C8B-B14F-4D97-AF65-F5344CB8AC3E}">
        <p14:creationId xmlns:p14="http://schemas.microsoft.com/office/powerpoint/2010/main" val="118284219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zápatí 3"/>
          <p:cNvSpPr>
            <a:spLocks noGrp="1"/>
          </p:cNvSpPr>
          <p:nvPr>
            <p:ph type="ftr" sz="quarter" idx="11"/>
          </p:nvPr>
        </p:nvSpPr>
        <p:spPr/>
        <p:txBody>
          <a:bodyPr/>
          <a:lstStyle/>
          <a:p>
            <a:r>
              <a:rPr lang="cs-CZ" smtClean="0">
                <a:solidFill>
                  <a:prstClr val="black">
                    <a:tint val="75000"/>
                  </a:prstClr>
                </a:solidFill>
              </a:rPr>
              <a:t>Moderní škola 2011, CZ.1.07/1.4.00/21.1692</a:t>
            </a:r>
            <a:endParaRPr lang="cs-CZ">
              <a:solidFill>
                <a:prstClr val="black">
                  <a:tint val="75000"/>
                </a:prstClr>
              </a:solidFill>
            </a:endParaRPr>
          </a:p>
        </p:txBody>
      </p:sp>
      <p:sp>
        <p:nvSpPr>
          <p:cNvPr id="5" name="Obdélník 4"/>
          <p:cNvSpPr/>
          <p:nvPr/>
        </p:nvSpPr>
        <p:spPr>
          <a:xfrm>
            <a:off x="683568" y="1052736"/>
            <a:ext cx="7488832" cy="1477328"/>
          </a:xfrm>
          <a:prstGeom prst="rect">
            <a:avLst/>
          </a:prstGeom>
        </p:spPr>
        <p:txBody>
          <a:bodyPr wrap="square">
            <a:spAutoFit/>
          </a:bodyPr>
          <a:lstStyle/>
          <a:p>
            <a:r>
              <a:rPr lang="cs-CZ" sz="1500" dirty="0">
                <a:solidFill>
                  <a:prstClr val="black"/>
                </a:solidFill>
                <a:latin typeface="Tahoma" pitchFamily="34" charset="0"/>
                <a:ea typeface="Tahoma" pitchFamily="34" charset="0"/>
                <a:cs typeface="Tahoma" pitchFamily="34" charset="0"/>
              </a:rPr>
              <a:t>Anotace:</a:t>
            </a:r>
          </a:p>
          <a:p>
            <a:r>
              <a:rPr lang="cs-CZ" sz="1500" dirty="0" smtClean="0">
                <a:solidFill>
                  <a:prstClr val="black"/>
                </a:solidFill>
                <a:latin typeface="Tahoma" pitchFamily="34" charset="0"/>
                <a:ea typeface="Tahoma" pitchFamily="34" charset="0"/>
                <a:cs typeface="Tahoma" pitchFamily="34" charset="0"/>
              </a:rPr>
              <a:t>Předmět: Já a svět</a:t>
            </a:r>
            <a:endParaRPr lang="cs-CZ" sz="1500" dirty="0">
              <a:solidFill>
                <a:prstClr val="black"/>
              </a:solidFill>
              <a:latin typeface="Tahoma" pitchFamily="34" charset="0"/>
              <a:ea typeface="Tahoma" pitchFamily="34" charset="0"/>
              <a:cs typeface="Tahoma" pitchFamily="34" charset="0"/>
            </a:endParaRPr>
          </a:p>
          <a:p>
            <a:r>
              <a:rPr lang="cs-CZ" sz="1500" dirty="0">
                <a:solidFill>
                  <a:prstClr val="black"/>
                </a:solidFill>
                <a:latin typeface="Tahoma" pitchFamily="34" charset="0"/>
                <a:ea typeface="Tahoma" pitchFamily="34" charset="0"/>
                <a:cs typeface="Tahoma" pitchFamily="34" charset="0"/>
              </a:rPr>
              <a:t>Ročník: </a:t>
            </a:r>
            <a:r>
              <a:rPr lang="cs-CZ" sz="1500" dirty="0" smtClean="0">
                <a:solidFill>
                  <a:prstClr val="black"/>
                </a:solidFill>
                <a:latin typeface="Tahoma" pitchFamily="34" charset="0"/>
                <a:ea typeface="Tahoma" pitchFamily="34" charset="0"/>
                <a:cs typeface="Tahoma" pitchFamily="34" charset="0"/>
              </a:rPr>
              <a:t>3.</a:t>
            </a:r>
            <a:endParaRPr lang="cs-CZ" sz="1500" dirty="0">
              <a:solidFill>
                <a:prstClr val="black"/>
              </a:solidFill>
              <a:latin typeface="Tahoma" pitchFamily="34" charset="0"/>
              <a:ea typeface="Tahoma" pitchFamily="34" charset="0"/>
              <a:cs typeface="Tahoma" pitchFamily="34" charset="0"/>
            </a:endParaRPr>
          </a:p>
          <a:p>
            <a:r>
              <a:rPr lang="cs-CZ" sz="1500" dirty="0">
                <a:solidFill>
                  <a:prstClr val="black"/>
                </a:solidFill>
                <a:latin typeface="Tahoma" pitchFamily="34" charset="0"/>
                <a:ea typeface="Tahoma" pitchFamily="34" charset="0"/>
                <a:cs typeface="Tahoma" pitchFamily="34" charset="0"/>
              </a:rPr>
              <a:t>Využití materiálu: </a:t>
            </a:r>
            <a:r>
              <a:rPr lang="cs-CZ" sz="1500" dirty="0" smtClean="0">
                <a:solidFill>
                  <a:prstClr val="black"/>
                </a:solidFill>
                <a:latin typeface="Tahoma" pitchFamily="34" charset="0"/>
                <a:ea typeface="Tahoma" pitchFamily="34" charset="0"/>
                <a:cs typeface="Tahoma" pitchFamily="34" charset="0"/>
              </a:rPr>
              <a:t>vlastenectví, podpora čtenářství</a:t>
            </a:r>
          </a:p>
          <a:p>
            <a:r>
              <a:rPr lang="cs-CZ" sz="1500" dirty="0" smtClean="0">
                <a:solidFill>
                  <a:prstClr val="black"/>
                </a:solidFill>
                <a:latin typeface="Tahoma" pitchFamily="34" charset="0"/>
                <a:ea typeface="Tahoma" pitchFamily="34" charset="0"/>
                <a:cs typeface="Tahoma" pitchFamily="34" charset="0"/>
              </a:rPr>
              <a:t>Forma </a:t>
            </a:r>
            <a:r>
              <a:rPr lang="cs-CZ" sz="1500" dirty="0">
                <a:solidFill>
                  <a:prstClr val="black"/>
                </a:solidFill>
                <a:latin typeface="Tahoma" pitchFamily="34" charset="0"/>
                <a:ea typeface="Tahoma" pitchFamily="34" charset="0"/>
                <a:cs typeface="Tahoma" pitchFamily="34" charset="0"/>
              </a:rPr>
              <a:t>výuky</a:t>
            </a:r>
            <a:r>
              <a:rPr lang="cs-CZ" sz="1500" dirty="0" smtClean="0">
                <a:solidFill>
                  <a:prstClr val="black"/>
                </a:solidFill>
                <a:latin typeface="Tahoma" pitchFamily="34" charset="0"/>
                <a:ea typeface="Tahoma" pitchFamily="34" charset="0"/>
                <a:cs typeface="Tahoma" pitchFamily="34" charset="0"/>
              </a:rPr>
              <a:t>: </a:t>
            </a:r>
            <a:r>
              <a:rPr lang="cs-CZ" sz="1500" dirty="0" smtClean="0">
                <a:solidFill>
                  <a:prstClr val="black"/>
                </a:solidFill>
                <a:latin typeface="Tahoma" pitchFamily="34" charset="0"/>
                <a:ea typeface="Tahoma" pitchFamily="34" charset="0"/>
                <a:cs typeface="Tahoma" pitchFamily="34" charset="0"/>
              </a:rPr>
              <a:t>Prezentace v PowerPointu se společným rozhovorem</a:t>
            </a:r>
            <a:endParaRPr lang="cs-CZ" sz="1500" dirty="0">
              <a:solidFill>
                <a:prstClr val="black"/>
              </a:solidFill>
              <a:latin typeface="Tahoma" pitchFamily="34" charset="0"/>
              <a:ea typeface="Tahoma" pitchFamily="34" charset="0"/>
              <a:cs typeface="Tahoma" pitchFamily="34" charset="0"/>
            </a:endParaRPr>
          </a:p>
          <a:p>
            <a:r>
              <a:rPr lang="cs-CZ" sz="1500" dirty="0">
                <a:solidFill>
                  <a:prstClr val="black"/>
                </a:solidFill>
                <a:latin typeface="Tahoma" pitchFamily="34" charset="0"/>
                <a:ea typeface="Tahoma" pitchFamily="34" charset="0"/>
                <a:cs typeface="Tahoma" pitchFamily="34" charset="0"/>
              </a:rPr>
              <a:t>Pomůcky: počítač, dataprojektor</a:t>
            </a:r>
          </a:p>
        </p:txBody>
      </p:sp>
      <p:pic>
        <p:nvPicPr>
          <p:cNvPr id="6" name="Picture 4"/>
          <p:cNvPicPr>
            <a:picLocks noChangeAspect="1" noChangeArrowheads="1"/>
          </p:cNvPicPr>
          <p:nvPr/>
        </p:nvPicPr>
        <p:blipFill>
          <a:blip r:embed="rId2" cstate="print"/>
          <a:srcRect/>
          <a:stretch>
            <a:fillRect/>
          </a:stretch>
        </p:blipFill>
        <p:spPr bwMode="auto">
          <a:xfrm>
            <a:off x="323529" y="6381329"/>
            <a:ext cx="530225" cy="274637"/>
          </a:xfrm>
          <a:prstGeom prst="rect">
            <a:avLst/>
          </a:prstGeom>
          <a:noFill/>
          <a:ln w="9525">
            <a:noFill/>
            <a:miter lim="800000"/>
            <a:headEnd/>
            <a:tailEnd/>
          </a:ln>
          <a:effectLst/>
        </p:spPr>
      </p:pic>
    </p:spTree>
    <p:extLst>
      <p:ext uri="{BB962C8B-B14F-4D97-AF65-F5344CB8AC3E}">
        <p14:creationId xmlns:p14="http://schemas.microsoft.com/office/powerpoint/2010/main" val="132000776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zápatí 3"/>
          <p:cNvSpPr>
            <a:spLocks noGrp="1"/>
          </p:cNvSpPr>
          <p:nvPr>
            <p:ph type="ftr" sz="quarter" idx="11"/>
          </p:nvPr>
        </p:nvSpPr>
        <p:spPr/>
        <p:txBody>
          <a:bodyPr/>
          <a:lstStyle/>
          <a:p>
            <a:r>
              <a:rPr lang="cs-CZ" smtClean="0"/>
              <a:t>Moderní škola 2011, CZ.1.07/1.4.00/21.1692</a:t>
            </a:r>
            <a:endParaRPr lang="cs-CZ"/>
          </a:p>
        </p:txBody>
      </p:sp>
      <p:pic>
        <p:nvPicPr>
          <p:cNvPr id="5" name="Picture 4"/>
          <p:cNvPicPr>
            <a:picLocks noChangeAspect="1" noChangeArrowheads="1"/>
          </p:cNvPicPr>
          <p:nvPr/>
        </p:nvPicPr>
        <p:blipFill>
          <a:blip r:embed="rId2" cstate="print"/>
          <a:srcRect/>
          <a:stretch>
            <a:fillRect/>
          </a:stretch>
        </p:blipFill>
        <p:spPr bwMode="auto">
          <a:xfrm>
            <a:off x="323529" y="6381329"/>
            <a:ext cx="530225" cy="274637"/>
          </a:xfrm>
          <a:prstGeom prst="rect">
            <a:avLst/>
          </a:prstGeom>
          <a:noFill/>
          <a:ln w="9525">
            <a:noFill/>
            <a:miter lim="800000"/>
            <a:headEnd/>
            <a:tailEnd/>
          </a:ln>
          <a:effectLst/>
        </p:spPr>
      </p:pic>
      <p:sp>
        <p:nvSpPr>
          <p:cNvPr id="6" name="TextovéPole 5"/>
          <p:cNvSpPr txBox="1"/>
          <p:nvPr/>
        </p:nvSpPr>
        <p:spPr>
          <a:xfrm>
            <a:off x="755576" y="416858"/>
            <a:ext cx="7488832" cy="707886"/>
          </a:xfrm>
          <a:prstGeom prst="rect">
            <a:avLst/>
          </a:prstGeom>
          <a:noFill/>
        </p:spPr>
        <p:txBody>
          <a:bodyPr wrap="square" rtlCol="0">
            <a:spAutoFit/>
          </a:bodyPr>
          <a:lstStyle/>
          <a:p>
            <a:pPr algn="ctr"/>
            <a:r>
              <a:rPr lang="cs-CZ" sz="4000" b="1" dirty="0" smtClean="0"/>
              <a:t>Pověst o Libuši.</a:t>
            </a:r>
            <a:endParaRPr lang="cs-CZ" sz="4000" b="1"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7784" y="980728"/>
            <a:ext cx="3888432" cy="47118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8903929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descr="C:\Users\oem\AppData\Local\Microsoft\Windows\Temporary Internet Files\Content.IE5\TF1NKJOP\MP900422833[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48264" y="4581128"/>
            <a:ext cx="1752048" cy="1617761"/>
          </a:xfrm>
          <a:prstGeom prst="rect">
            <a:avLst/>
          </a:prstGeom>
          <a:noFill/>
          <a:extLst>
            <a:ext uri="{909E8E84-426E-40DD-AFC4-6F175D3DCCD1}">
              <a14:hiddenFill xmlns:a14="http://schemas.microsoft.com/office/drawing/2010/main">
                <a:solidFill>
                  <a:srgbClr val="FFFFFF"/>
                </a:solidFill>
              </a14:hiddenFill>
            </a:ext>
          </a:extLst>
        </p:spPr>
      </p:pic>
      <p:sp>
        <p:nvSpPr>
          <p:cNvPr id="4" name="Zástupný symbol pro zápatí 3"/>
          <p:cNvSpPr>
            <a:spLocks noGrp="1"/>
          </p:cNvSpPr>
          <p:nvPr>
            <p:ph type="ftr" sz="quarter" idx="11"/>
          </p:nvPr>
        </p:nvSpPr>
        <p:spPr/>
        <p:txBody>
          <a:bodyPr/>
          <a:lstStyle/>
          <a:p>
            <a:r>
              <a:rPr lang="cs-CZ" smtClean="0"/>
              <a:t>Moderní škola 2011, CZ.1.07/1.4.00/21.1692</a:t>
            </a:r>
            <a:endParaRPr lang="cs-CZ"/>
          </a:p>
        </p:txBody>
      </p:sp>
      <p:pic>
        <p:nvPicPr>
          <p:cNvPr id="5" name="Picture 4"/>
          <p:cNvPicPr>
            <a:picLocks noChangeAspect="1" noChangeArrowheads="1"/>
          </p:cNvPicPr>
          <p:nvPr/>
        </p:nvPicPr>
        <p:blipFill>
          <a:blip r:embed="rId4" cstate="print"/>
          <a:srcRect/>
          <a:stretch>
            <a:fillRect/>
          </a:stretch>
        </p:blipFill>
        <p:spPr bwMode="auto">
          <a:xfrm>
            <a:off x="323529" y="6381329"/>
            <a:ext cx="530225" cy="274637"/>
          </a:xfrm>
          <a:prstGeom prst="rect">
            <a:avLst/>
          </a:prstGeom>
          <a:noFill/>
          <a:ln w="9525">
            <a:noFill/>
            <a:miter lim="800000"/>
            <a:headEnd/>
            <a:tailEnd/>
          </a:ln>
          <a:effectLst/>
        </p:spPr>
      </p:pic>
      <p:pic>
        <p:nvPicPr>
          <p:cNvPr id="2050" name="Picture 2" descr="C:\Users\oem\AppData\Local\Microsoft\Windows\Temporary Internet Files\Content.IE5\TF1NKJOP\MP900422833[1].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131840" y="136416"/>
            <a:ext cx="2249846" cy="2077405"/>
          </a:xfrm>
          <a:prstGeom prst="rect">
            <a:avLst/>
          </a:prstGeom>
          <a:noFill/>
          <a:extLst>
            <a:ext uri="{909E8E84-426E-40DD-AFC4-6F175D3DCCD1}">
              <a14:hiddenFill xmlns:a14="http://schemas.microsoft.com/office/drawing/2010/main">
                <a:solidFill>
                  <a:srgbClr val="FFFFFF"/>
                </a:solidFill>
              </a14:hiddenFill>
            </a:ext>
          </a:extLst>
        </p:spPr>
      </p:pic>
      <p:sp>
        <p:nvSpPr>
          <p:cNvPr id="6" name="Obdélník 5"/>
          <p:cNvSpPr/>
          <p:nvPr/>
        </p:nvSpPr>
        <p:spPr>
          <a:xfrm>
            <a:off x="324890" y="1700808"/>
            <a:ext cx="8496943" cy="3539430"/>
          </a:xfrm>
          <a:prstGeom prst="rect">
            <a:avLst/>
          </a:prstGeom>
        </p:spPr>
        <p:txBody>
          <a:bodyPr wrap="square">
            <a:spAutoFit/>
          </a:bodyPr>
          <a:lstStyle/>
          <a:p>
            <a:r>
              <a:rPr lang="cs-CZ" sz="2800" dirty="0" smtClean="0"/>
              <a:t>Libuše </a:t>
            </a:r>
            <a:r>
              <a:rPr lang="cs-CZ" sz="2800" dirty="0"/>
              <a:t>byla nejmladší </a:t>
            </a:r>
            <a:r>
              <a:rPr lang="cs-CZ" sz="2800" dirty="0" smtClean="0"/>
              <a:t>dcerou </a:t>
            </a:r>
            <a:r>
              <a:rPr lang="cs-CZ" sz="2800" dirty="0"/>
              <a:t>vojvody </a:t>
            </a:r>
            <a:r>
              <a:rPr lang="cs-CZ" sz="2800" dirty="0" smtClean="0"/>
              <a:t>Kroka. Jejími </a:t>
            </a:r>
            <a:r>
              <a:rPr lang="cs-CZ" sz="2800" dirty="0"/>
              <a:t>dvěma staršími sestrami byly </a:t>
            </a:r>
            <a:r>
              <a:rPr lang="cs-CZ" sz="2800" dirty="0" smtClean="0"/>
              <a:t>Kazi </a:t>
            </a:r>
            <a:r>
              <a:rPr lang="cs-CZ" sz="2800" dirty="0"/>
              <a:t>a </a:t>
            </a:r>
            <a:r>
              <a:rPr lang="cs-CZ" sz="2800" dirty="0" smtClean="0"/>
              <a:t>Teta.</a:t>
            </a:r>
          </a:p>
          <a:p>
            <a:r>
              <a:rPr lang="cs-CZ" sz="2800" dirty="0" smtClean="0"/>
              <a:t>Kazi </a:t>
            </a:r>
            <a:r>
              <a:rPr lang="cs-CZ" sz="2800" dirty="0"/>
              <a:t>měla léčitelské schopnosti, Teta mluvila s </a:t>
            </a:r>
            <a:r>
              <a:rPr lang="cs-CZ" sz="2800" dirty="0" smtClean="0"/>
              <a:t>duchy.</a:t>
            </a:r>
          </a:p>
          <a:p>
            <a:r>
              <a:rPr lang="cs-CZ" sz="2800" dirty="0" smtClean="0"/>
              <a:t>Libuše </a:t>
            </a:r>
            <a:r>
              <a:rPr lang="cs-CZ" sz="2800" dirty="0"/>
              <a:t>předpovídala budoucnost. </a:t>
            </a:r>
            <a:endParaRPr lang="cs-CZ" sz="2800" dirty="0" smtClean="0"/>
          </a:p>
          <a:p>
            <a:r>
              <a:rPr lang="cs-CZ" sz="2800" dirty="0" smtClean="0"/>
              <a:t>Na </a:t>
            </a:r>
            <a:r>
              <a:rPr lang="cs-CZ" sz="2800" dirty="0"/>
              <a:t>přání svého otce se nejmladší dcera stala jeho následovnicí, kněžnou a soudkyní. Ačkoliv se projevovala jako spravedlivá a moudrá žena, muži pohrdali její </a:t>
            </a:r>
            <a:r>
              <a:rPr lang="cs-CZ" sz="2800" dirty="0" smtClean="0"/>
              <a:t>jemností a nechtěli ji uznávat, protože je žena.</a:t>
            </a:r>
            <a:endParaRPr lang="cs-CZ" sz="2800" dirty="0"/>
          </a:p>
        </p:txBody>
      </p:sp>
    </p:spTree>
    <p:extLst>
      <p:ext uri="{BB962C8B-B14F-4D97-AF65-F5344CB8AC3E}">
        <p14:creationId xmlns:p14="http://schemas.microsoft.com/office/powerpoint/2010/main" val="204980943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p:txBody>
          <a:bodyPr/>
          <a:lstStyle/>
          <a:p>
            <a:r>
              <a:rPr lang="cs-CZ" smtClean="0"/>
              <a:t>Moderní škola 2011, CZ.1.07/1.4.00/21.1692</a:t>
            </a:r>
            <a:endParaRPr lang="cs-CZ"/>
          </a:p>
        </p:txBody>
      </p:sp>
      <p:sp>
        <p:nvSpPr>
          <p:cNvPr id="3" name="TextovéPole 2"/>
          <p:cNvSpPr txBox="1"/>
          <p:nvPr/>
        </p:nvSpPr>
        <p:spPr>
          <a:xfrm>
            <a:off x="1043608" y="1052736"/>
            <a:ext cx="7632848" cy="1815882"/>
          </a:xfrm>
          <a:prstGeom prst="rect">
            <a:avLst/>
          </a:prstGeom>
          <a:noFill/>
        </p:spPr>
        <p:txBody>
          <a:bodyPr wrap="square" rtlCol="0">
            <a:spAutoFit/>
          </a:bodyPr>
          <a:lstStyle/>
          <a:p>
            <a:r>
              <a:rPr lang="cs-CZ" sz="2800" dirty="0" smtClean="0"/>
              <a:t>Když Libuše vynesla soud, který se někomu nelíbil, hned začal křičet:</a:t>
            </a:r>
          </a:p>
          <a:p>
            <a:r>
              <a:rPr lang="cs-CZ" sz="2800" dirty="0" smtClean="0"/>
              <a:t>„Hanba mužům, kterým žena vládne!“</a:t>
            </a:r>
          </a:p>
          <a:p>
            <a:r>
              <a:rPr lang="cs-CZ" sz="2800" dirty="0" smtClean="0"/>
              <a:t>Nebo taky</a:t>
            </a:r>
            <a:r>
              <a:rPr lang="cs-CZ" sz="2800" dirty="0"/>
              <a:t>:</a:t>
            </a:r>
            <a:endParaRPr lang="cs-CZ" sz="2800" dirty="0" smtClean="0"/>
          </a:p>
        </p:txBody>
      </p:sp>
      <p:pic>
        <p:nvPicPr>
          <p:cNvPr id="5" name="Picture 4"/>
          <p:cNvPicPr>
            <a:picLocks noChangeAspect="1" noChangeArrowheads="1"/>
          </p:cNvPicPr>
          <p:nvPr/>
        </p:nvPicPr>
        <p:blipFill>
          <a:blip r:embed="rId2" cstate="print"/>
          <a:srcRect/>
          <a:stretch>
            <a:fillRect/>
          </a:stretch>
        </p:blipFill>
        <p:spPr bwMode="auto">
          <a:xfrm>
            <a:off x="323529" y="6381329"/>
            <a:ext cx="530225" cy="274637"/>
          </a:xfrm>
          <a:prstGeom prst="rect">
            <a:avLst/>
          </a:prstGeom>
          <a:noFill/>
          <a:ln w="9525">
            <a:noFill/>
            <a:miter lim="800000"/>
            <a:headEnd/>
            <a:tailEnd/>
          </a:ln>
          <a:effectLst/>
        </p:spPr>
      </p:pic>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30337" y="2868618"/>
            <a:ext cx="5112568" cy="30755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Obdélník 3"/>
          <p:cNvSpPr/>
          <p:nvPr/>
        </p:nvSpPr>
        <p:spPr>
          <a:xfrm>
            <a:off x="4489715" y="2802925"/>
            <a:ext cx="2693255"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bdélník 6"/>
          <p:cNvSpPr/>
          <p:nvPr/>
        </p:nvSpPr>
        <p:spPr>
          <a:xfrm>
            <a:off x="2002231" y="5770489"/>
            <a:ext cx="2801267" cy="28803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113982214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p:txBody>
          <a:bodyPr/>
          <a:lstStyle/>
          <a:p>
            <a:r>
              <a:rPr lang="cs-CZ" smtClean="0"/>
              <a:t>Moderní škola 2011, CZ.1.07/1.4.00/21.1692</a:t>
            </a:r>
            <a:endParaRPr lang="cs-CZ"/>
          </a:p>
        </p:txBody>
      </p:sp>
      <p:sp>
        <p:nvSpPr>
          <p:cNvPr id="3" name="Obdélník 2"/>
          <p:cNvSpPr/>
          <p:nvPr/>
        </p:nvSpPr>
        <p:spPr>
          <a:xfrm>
            <a:off x="539552" y="980728"/>
            <a:ext cx="7920880" cy="3108543"/>
          </a:xfrm>
          <a:prstGeom prst="rect">
            <a:avLst/>
          </a:prstGeom>
        </p:spPr>
        <p:txBody>
          <a:bodyPr wrap="square">
            <a:spAutoFit/>
          </a:bodyPr>
          <a:lstStyle/>
          <a:p>
            <a:r>
              <a:rPr lang="cs-CZ" sz="2800" dirty="0"/>
              <a:t>Aby k tomu nedocházelo, rozhodla se Libuše, že se vdá a přivede knížete, který s ní bude vládnout. Poradila vladykům, aby si vzali jejího koně bělouše</a:t>
            </a:r>
            <a:r>
              <a:rPr lang="cs-CZ" sz="2800" dirty="0" smtClean="0"/>
              <a:t>. </a:t>
            </a:r>
            <a:r>
              <a:rPr lang="cs-CZ" sz="2800" dirty="0"/>
              <a:t>Ten je dovedl do vsi Stadice, kde muž jménem Přemysl oral pole. Vladykové ho požádali, aby jel s nimi a převzal vládu nad českou zemí. Brzy se konala svatba. </a:t>
            </a:r>
          </a:p>
        </p:txBody>
      </p:sp>
      <p:pic>
        <p:nvPicPr>
          <p:cNvPr id="2050" name="Picture 2" descr="C:\Users\oem\AppData\Local\Microsoft\Windows\Temporary Internet Files\Content.IE5\M6EVS6JC\MC90005546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561887" y="4089271"/>
            <a:ext cx="2280236" cy="207979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oem\AppData\Local\Microsoft\Windows\Temporary Internet Files\Content.IE5\6EZVUUNV\MC90035583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11759" y="4117755"/>
            <a:ext cx="2761650" cy="205131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p:cNvPicPr>
            <a:picLocks noChangeAspect="1" noChangeArrowheads="1"/>
          </p:cNvPicPr>
          <p:nvPr/>
        </p:nvPicPr>
        <p:blipFill>
          <a:blip r:embed="rId4" cstate="print"/>
          <a:srcRect/>
          <a:stretch>
            <a:fillRect/>
          </a:stretch>
        </p:blipFill>
        <p:spPr bwMode="auto">
          <a:xfrm>
            <a:off x="323529" y="6381329"/>
            <a:ext cx="530225" cy="274637"/>
          </a:xfrm>
          <a:prstGeom prst="rect">
            <a:avLst/>
          </a:prstGeom>
          <a:noFill/>
          <a:ln w="9525">
            <a:noFill/>
            <a:miter lim="800000"/>
            <a:headEnd/>
            <a:tailEnd/>
          </a:ln>
          <a:effectLst/>
        </p:spPr>
      </p:pic>
    </p:spTree>
    <p:extLst>
      <p:ext uri="{BB962C8B-B14F-4D97-AF65-F5344CB8AC3E}">
        <p14:creationId xmlns:p14="http://schemas.microsoft.com/office/powerpoint/2010/main" val="245917102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p:txBody>
          <a:bodyPr/>
          <a:lstStyle/>
          <a:p>
            <a:r>
              <a:rPr lang="cs-CZ" smtClean="0"/>
              <a:t>Moderní škola 2011, CZ.1.07/1.4.00/21.1692</a:t>
            </a:r>
            <a:endParaRPr lang="cs-CZ"/>
          </a:p>
        </p:txBody>
      </p:sp>
      <p:sp>
        <p:nvSpPr>
          <p:cNvPr id="3" name="Obdélník 2"/>
          <p:cNvSpPr/>
          <p:nvPr/>
        </p:nvSpPr>
        <p:spPr>
          <a:xfrm>
            <a:off x="611560" y="980728"/>
            <a:ext cx="8136904" cy="2677656"/>
          </a:xfrm>
          <a:prstGeom prst="rect">
            <a:avLst/>
          </a:prstGeom>
        </p:spPr>
        <p:txBody>
          <a:bodyPr wrap="square">
            <a:spAutoFit/>
          </a:bodyPr>
          <a:lstStyle/>
          <a:p>
            <a:r>
              <a:rPr lang="cs-CZ" sz="2800" dirty="0"/>
              <a:t>Libuše jednou nad Vltavou věštila, že „vidí město veliké, jehož sláva hvězd se dotýká“. Knížecí družina se odebrala do míst, které Libuše svou věštbou označila. Našli tam člověka, který tesal práh domu. Na tom místě dala Libuše vystavět město, které pak pojmenovali Praha.</a:t>
            </a:r>
          </a:p>
        </p:txBody>
      </p:sp>
      <p:pic>
        <p:nvPicPr>
          <p:cNvPr id="4" name="Picture 4"/>
          <p:cNvPicPr>
            <a:picLocks noChangeAspect="1" noChangeArrowheads="1"/>
          </p:cNvPicPr>
          <p:nvPr/>
        </p:nvPicPr>
        <p:blipFill>
          <a:blip r:embed="rId2" cstate="print"/>
          <a:srcRect/>
          <a:stretch>
            <a:fillRect/>
          </a:stretch>
        </p:blipFill>
        <p:spPr bwMode="auto">
          <a:xfrm>
            <a:off x="323529" y="6381329"/>
            <a:ext cx="530225" cy="274637"/>
          </a:xfrm>
          <a:prstGeom prst="rect">
            <a:avLst/>
          </a:prstGeom>
          <a:noFill/>
          <a:ln w="9525">
            <a:noFill/>
            <a:miter lim="800000"/>
            <a:headEnd/>
            <a:tailEnd/>
          </a:ln>
          <a:effectLst/>
        </p:spPr>
      </p:pic>
      <p:pic>
        <p:nvPicPr>
          <p:cNvPr id="1028" name="Picture 4" descr="C:\Users\oem\AppData\Local\Microsoft\Windows\Temporary Internet Files\Content.IE5\6EZVUUNV\MC900414992[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563888" y="3481175"/>
            <a:ext cx="3780420" cy="26121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244985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p:txBody>
          <a:bodyPr/>
          <a:lstStyle/>
          <a:p>
            <a:r>
              <a:rPr lang="cs-CZ" smtClean="0"/>
              <a:t>Moderní škola 2011, CZ.1.07/1.4.00/21.1692</a:t>
            </a:r>
            <a:endParaRPr lang="cs-CZ"/>
          </a:p>
        </p:txBody>
      </p:sp>
      <p:pic>
        <p:nvPicPr>
          <p:cNvPr id="3" name="Picture 4"/>
          <p:cNvPicPr>
            <a:picLocks noChangeAspect="1" noChangeArrowheads="1"/>
          </p:cNvPicPr>
          <p:nvPr/>
        </p:nvPicPr>
        <p:blipFill>
          <a:blip r:embed="rId2" cstate="print"/>
          <a:srcRect/>
          <a:stretch>
            <a:fillRect/>
          </a:stretch>
        </p:blipFill>
        <p:spPr bwMode="auto">
          <a:xfrm>
            <a:off x="323529" y="6374737"/>
            <a:ext cx="530225" cy="274637"/>
          </a:xfrm>
          <a:prstGeom prst="rect">
            <a:avLst/>
          </a:prstGeom>
          <a:noFill/>
          <a:ln w="9525">
            <a:noFill/>
            <a:miter lim="800000"/>
            <a:headEnd/>
            <a:tailEnd/>
          </a:ln>
          <a:effectLst/>
        </p:spPr>
      </p:pic>
      <p:sp>
        <p:nvSpPr>
          <p:cNvPr id="5" name="TextovéPole 4"/>
          <p:cNvSpPr txBox="1"/>
          <p:nvPr/>
        </p:nvSpPr>
        <p:spPr>
          <a:xfrm>
            <a:off x="853754" y="332656"/>
            <a:ext cx="4870374" cy="369332"/>
          </a:xfrm>
          <a:prstGeom prst="rect">
            <a:avLst/>
          </a:prstGeom>
          <a:noFill/>
        </p:spPr>
        <p:txBody>
          <a:bodyPr wrap="square" rtlCol="0">
            <a:spAutoFit/>
          </a:bodyPr>
          <a:lstStyle/>
          <a:p>
            <a:r>
              <a:rPr lang="cs-CZ" dirty="0" smtClean="0"/>
              <a:t>Současná Praha</a:t>
            </a:r>
            <a:endParaRPr lang="cs-CZ" dirty="0"/>
          </a:p>
        </p:txBody>
      </p:sp>
      <p:pic>
        <p:nvPicPr>
          <p:cNvPr id="1026" name="Picture 2" descr="C:\Users\oem\AppData\Local\Microsoft\Windows\Temporary Internet Files\Content.IE5\6A9B631Z\MP900438643[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3608" y="1196752"/>
            <a:ext cx="6912768" cy="46150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686372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zápatí 2"/>
          <p:cNvSpPr>
            <a:spLocks noGrp="1"/>
          </p:cNvSpPr>
          <p:nvPr>
            <p:ph type="ftr" sz="quarter" idx="11"/>
          </p:nvPr>
        </p:nvSpPr>
        <p:spPr/>
        <p:txBody>
          <a:bodyPr/>
          <a:lstStyle/>
          <a:p>
            <a:r>
              <a:rPr lang="cs-CZ" smtClean="0"/>
              <a:t>Moderní škola 2011, CZ.1.07/1.4.00/21.1692</a:t>
            </a:r>
            <a:endParaRPr lang="cs-CZ"/>
          </a:p>
        </p:txBody>
      </p:sp>
      <p:sp>
        <p:nvSpPr>
          <p:cNvPr id="2" name="Nadpis 1"/>
          <p:cNvSpPr>
            <a:spLocks noGrp="1"/>
          </p:cNvSpPr>
          <p:nvPr>
            <p:ph type="title" idx="4294967295"/>
          </p:nvPr>
        </p:nvSpPr>
        <p:spPr>
          <a:xfrm>
            <a:off x="0" y="274638"/>
            <a:ext cx="8229600" cy="1143000"/>
          </a:xfrm>
        </p:spPr>
        <p:txBody>
          <a:bodyPr>
            <a:normAutofit/>
          </a:bodyPr>
          <a:lstStyle/>
          <a:p>
            <a:pPr algn="l"/>
            <a:r>
              <a:rPr lang="cs-CZ" sz="1000" dirty="0" smtClean="0"/>
              <a:t/>
            </a:r>
            <a:br>
              <a:rPr lang="cs-CZ" sz="1000" dirty="0" smtClean="0"/>
            </a:br>
            <a:endParaRPr lang="cs-CZ" sz="1000" dirty="0"/>
          </a:p>
        </p:txBody>
      </p:sp>
      <p:sp>
        <p:nvSpPr>
          <p:cNvPr id="4" name="TextovéPole 3"/>
          <p:cNvSpPr txBox="1"/>
          <p:nvPr/>
        </p:nvSpPr>
        <p:spPr>
          <a:xfrm>
            <a:off x="372053" y="733287"/>
            <a:ext cx="7848872" cy="2200602"/>
          </a:xfrm>
          <a:prstGeom prst="rect">
            <a:avLst/>
          </a:prstGeom>
          <a:noFill/>
        </p:spPr>
        <p:txBody>
          <a:bodyPr wrap="square" rtlCol="0">
            <a:spAutoFit/>
          </a:bodyPr>
          <a:lstStyle/>
          <a:p>
            <a:r>
              <a:rPr lang="cs-CZ" sz="1500" dirty="0" smtClean="0">
                <a:latin typeface="Tahoma" pitchFamily="34" charset="0"/>
                <a:ea typeface="Tahoma" pitchFamily="34" charset="0"/>
                <a:cs typeface="Tahoma" pitchFamily="34" charset="0"/>
              </a:rPr>
              <a:t>Citace:</a:t>
            </a:r>
          </a:p>
          <a:p>
            <a:endParaRPr lang="cs-CZ" sz="1500" dirty="0">
              <a:latin typeface="Tahoma" pitchFamily="34" charset="0"/>
              <a:ea typeface="Tahoma" pitchFamily="34" charset="0"/>
              <a:cs typeface="Tahoma" pitchFamily="34" charset="0"/>
            </a:endParaRPr>
          </a:p>
          <a:p>
            <a:r>
              <a:rPr lang="cs-CZ" sz="1500" dirty="0">
                <a:latin typeface="Tahoma" pitchFamily="34" charset="0"/>
                <a:cs typeface="Tahoma" pitchFamily="34" charset="0"/>
                <a:hlinkClick r:id="rId3"/>
              </a:rPr>
              <a:t>http://office.microsoft.com</a:t>
            </a:r>
            <a:r>
              <a:rPr lang="cs-CZ" sz="1500" dirty="0">
                <a:latin typeface="Tahoma" pitchFamily="34" charset="0"/>
                <a:cs typeface="Tahoma" pitchFamily="34" charset="0"/>
              </a:rPr>
              <a:t> </a:t>
            </a:r>
            <a:r>
              <a:rPr lang="cs-CZ" sz="1600" dirty="0"/>
              <a:t/>
            </a:r>
            <a:br>
              <a:rPr lang="cs-CZ" sz="1600" dirty="0"/>
            </a:br>
            <a:endParaRPr lang="cs-CZ" sz="1600" dirty="0"/>
          </a:p>
          <a:p>
            <a:r>
              <a:rPr lang="cs-CZ" sz="1600" dirty="0"/>
              <a:t> </a:t>
            </a:r>
          </a:p>
          <a:p>
            <a:endParaRPr lang="cs-CZ" sz="1500" dirty="0" smtClean="0">
              <a:latin typeface="Tahoma" pitchFamily="34" charset="0"/>
              <a:ea typeface="Tahoma" pitchFamily="34" charset="0"/>
              <a:cs typeface="Tahoma" pitchFamily="34" charset="0"/>
            </a:endParaRPr>
          </a:p>
          <a:p>
            <a:r>
              <a:rPr lang="cs-CZ" sz="1500" dirty="0" smtClean="0">
                <a:latin typeface="Tahoma" pitchFamily="34" charset="0"/>
                <a:ea typeface="Tahoma" pitchFamily="34" charset="0"/>
                <a:cs typeface="Tahoma" pitchFamily="34" charset="0"/>
              </a:rPr>
              <a:t> </a:t>
            </a:r>
          </a:p>
          <a:p>
            <a:endParaRPr lang="cs-CZ" sz="1500" dirty="0" smtClean="0">
              <a:latin typeface="Tahoma" pitchFamily="34" charset="0"/>
              <a:ea typeface="Tahoma" pitchFamily="34" charset="0"/>
              <a:cs typeface="Tahoma" pitchFamily="34" charset="0"/>
            </a:endParaRPr>
          </a:p>
          <a:p>
            <a:pPr lvl="1">
              <a:buFont typeface="Arial" pitchFamily="34" charset="0"/>
              <a:buChar char="•"/>
            </a:pPr>
            <a:endParaRPr lang="cs-CZ" sz="1500" dirty="0">
              <a:latin typeface="Tahoma" pitchFamily="34" charset="0"/>
              <a:ea typeface="Tahoma" pitchFamily="34" charset="0"/>
              <a:cs typeface="Tahoma" pitchFamily="34" charset="0"/>
            </a:endParaRPr>
          </a:p>
        </p:txBody>
      </p:sp>
      <p:pic>
        <p:nvPicPr>
          <p:cNvPr id="9" name="Picture 4"/>
          <p:cNvPicPr>
            <a:picLocks noChangeAspect="1" noChangeArrowheads="1"/>
          </p:cNvPicPr>
          <p:nvPr/>
        </p:nvPicPr>
        <p:blipFill>
          <a:blip r:embed="rId4" cstate="print"/>
          <a:srcRect/>
          <a:stretch>
            <a:fillRect/>
          </a:stretch>
        </p:blipFill>
        <p:spPr bwMode="auto">
          <a:xfrm>
            <a:off x="323529" y="6381329"/>
            <a:ext cx="530225" cy="274637"/>
          </a:xfrm>
          <a:prstGeom prst="rect">
            <a:avLst/>
          </a:prstGeom>
          <a:noFill/>
          <a:ln w="9525">
            <a:noFill/>
            <a:miter lim="800000"/>
            <a:headEnd/>
            <a:tailEnd/>
          </a:ln>
          <a:effectLst/>
        </p:spPr>
      </p:pic>
      <p:sp>
        <p:nvSpPr>
          <p:cNvPr id="5" name="Obdélník 4"/>
          <p:cNvSpPr/>
          <p:nvPr/>
        </p:nvSpPr>
        <p:spPr>
          <a:xfrm>
            <a:off x="378455" y="1833588"/>
            <a:ext cx="6552728" cy="553998"/>
          </a:xfrm>
          <a:prstGeom prst="rect">
            <a:avLst/>
          </a:prstGeom>
        </p:spPr>
        <p:txBody>
          <a:bodyPr wrap="square">
            <a:spAutoFit/>
          </a:bodyPr>
          <a:lstStyle/>
          <a:p>
            <a:r>
              <a:rPr lang="cs-CZ" sz="1500" dirty="0">
                <a:latin typeface="Tahoma" pitchFamily="34" charset="0"/>
                <a:ea typeface="Tahoma" pitchFamily="34" charset="0"/>
                <a:cs typeface="Tahoma" pitchFamily="34" charset="0"/>
              </a:rPr>
              <a:t>FRÝZOVÁ, Mgr</a:t>
            </a:r>
            <a:r>
              <a:rPr lang="cs-CZ" sz="1500" dirty="0" smtClean="0">
                <a:latin typeface="Tahoma" pitchFamily="34" charset="0"/>
                <a:ea typeface="Tahoma" pitchFamily="34" charset="0"/>
                <a:cs typeface="Tahoma" pitchFamily="34" charset="0"/>
              </a:rPr>
              <a:t>. Iva</a:t>
            </a:r>
            <a:r>
              <a:rPr lang="cs-CZ" sz="1500" dirty="0">
                <a:latin typeface="Tahoma" pitchFamily="34" charset="0"/>
                <a:ea typeface="Tahoma" pitchFamily="34" charset="0"/>
                <a:cs typeface="Tahoma" pitchFamily="34" charset="0"/>
              </a:rPr>
              <a:t>, et al. Člověk a jeho svět : učebnice pro třetí ročník základní školy. první. Brno : DIDAKTIS </a:t>
            </a:r>
            <a:r>
              <a:rPr lang="cs-CZ" sz="1500" dirty="0" err="1">
                <a:latin typeface="Tahoma" pitchFamily="34" charset="0"/>
                <a:ea typeface="Tahoma" pitchFamily="34" charset="0"/>
                <a:cs typeface="Tahoma" pitchFamily="34" charset="0"/>
              </a:rPr>
              <a:t>spol.s</a:t>
            </a:r>
            <a:r>
              <a:rPr lang="cs-CZ" sz="1500" dirty="0">
                <a:latin typeface="Tahoma" pitchFamily="34" charset="0"/>
                <a:ea typeface="Tahoma" pitchFamily="34" charset="0"/>
                <a:cs typeface="Tahoma" pitchFamily="34" charset="0"/>
              </a:rPr>
              <a:t> r.o., 2008. 71 s.</a:t>
            </a:r>
          </a:p>
        </p:txBody>
      </p:sp>
      <p:sp>
        <p:nvSpPr>
          <p:cNvPr id="6" name="Rectangle 1"/>
          <p:cNvSpPr>
            <a:spLocks noChangeArrowheads="1"/>
          </p:cNvSpPr>
          <p:nvPr/>
        </p:nvSpPr>
        <p:spPr bwMode="auto">
          <a:xfrm>
            <a:off x="385142" y="2708920"/>
            <a:ext cx="7347461" cy="6001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500" b="0" i="0" u="none" strike="noStrike" cap="none" normalizeH="0" baseline="0" dirty="0" smtClean="0">
                <a:ln>
                  <a:noFill/>
                </a:ln>
                <a:solidFill>
                  <a:schemeClr val="tx1"/>
                </a:solidFill>
                <a:effectLst/>
                <a:latin typeface="Tahoma" pitchFamily="34" charset="0"/>
                <a:ea typeface="Tahoma" pitchFamily="34" charset="0"/>
                <a:cs typeface="Tahoma" pitchFamily="34" charset="0"/>
              </a:rPr>
              <a:t>ČERNÝ, Jiří, et al. </a:t>
            </a:r>
            <a:r>
              <a:rPr kumimoji="0" lang="cs-CZ" sz="1500" b="0" i="1" u="none" strike="noStrike" cap="none" normalizeH="0" baseline="0" dirty="0" smtClean="0">
                <a:ln>
                  <a:noFill/>
                </a:ln>
                <a:solidFill>
                  <a:schemeClr val="tx1"/>
                </a:solidFill>
                <a:effectLst/>
                <a:latin typeface="Tahoma" pitchFamily="34" charset="0"/>
                <a:ea typeface="Tahoma" pitchFamily="34" charset="0"/>
                <a:cs typeface="Tahoma" pitchFamily="34" charset="0"/>
              </a:rPr>
              <a:t>Obrázky z českých dějin a pověstí</a:t>
            </a:r>
            <a:r>
              <a:rPr kumimoji="0" lang="cs-CZ" sz="1500" b="0" i="0" u="none" strike="noStrike" cap="none" normalizeH="0" baseline="0" dirty="0" smtClean="0">
                <a:ln>
                  <a:noFill/>
                </a:ln>
                <a:solidFill>
                  <a:schemeClr val="tx1"/>
                </a:solidFill>
                <a:effectLst/>
                <a:latin typeface="Tahoma" pitchFamily="34" charset="0"/>
                <a:ea typeface="Tahoma" pitchFamily="34" charset="0"/>
                <a:cs typeface="Tahoma" pitchFamily="34" charset="0"/>
              </a:rPr>
              <a:t>. Praha : Albatros, 1996. 167 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cs-CZ" sz="1800" b="0" i="0" u="none" strike="noStrike" cap="none" normalizeH="0" baseline="0" dirty="0" smtClean="0">
              <a:ln>
                <a:noFill/>
              </a:ln>
              <a:solidFill>
                <a:schemeClr val="tx1"/>
              </a:solidFill>
              <a:effectLst/>
              <a:latin typeface="Arial" charset="0"/>
              <a:cs typeface="Arial" charset="0"/>
            </a:endParaRPr>
          </a:p>
        </p:txBody>
      </p:sp>
    </p:spTree>
    <p:extLst>
      <p:ext uri="{BB962C8B-B14F-4D97-AF65-F5344CB8AC3E}">
        <p14:creationId xmlns:p14="http://schemas.microsoft.com/office/powerpoint/2010/main" val="634766771"/>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810</TotalTime>
  <Words>387</Words>
  <Application>Microsoft Office PowerPoint</Application>
  <PresentationFormat>Předvádění na obrazovce (4:3)</PresentationFormat>
  <Paragraphs>52</Paragraphs>
  <Slides>9</Slides>
  <Notes>3</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Motiv systému Office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 </vt:lpstr>
    </vt:vector>
  </TitlesOfParts>
  <Company>Základní škola TGM Český Krumlov</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vytvořit prezentaci v powerpointu zaměřenou na lesní zvířata celkový počet snímků je 3 nastavte na každý snímek přechod každý snímek bude obsahovat  jeden obrázek, který si vezmete ze</dc:title>
  <dc:creator>UT-15</dc:creator>
  <cp:lastModifiedBy>oem</cp:lastModifiedBy>
  <cp:revision>57</cp:revision>
  <dcterms:created xsi:type="dcterms:W3CDTF">2011-05-26T14:17:08Z</dcterms:created>
  <dcterms:modified xsi:type="dcterms:W3CDTF">2011-12-11T17:12:50Z</dcterms:modified>
</cp:coreProperties>
</file>