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VY_32_INOVACE_16_03- Slabiky, slova</a:t>
          </a:r>
          <a:r>
            <a:rPr lang="cs-CZ" sz="2000" baseline="0" smtClean="0"/>
            <a:t>, věty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B28CA7-AD9E-42D3-AC89-42633585D93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420339-FA36-4BCA-8BDA-F2E85A8A59C2}" type="presOf" srcId="{757F3AB3-0718-4624-B441-E567A8F0AB56}" destId="{333A1088-737F-45CB-B68E-254E46348037}" srcOrd="0" destOrd="0" presId="urn:microsoft.com/office/officeart/2005/8/layout/target3"/>
    <dgm:cxn modelId="{6C3DD724-415C-4CE8-A301-4265BD2DCD5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09EF785-785F-4538-82E7-6AE38A0B2979}" type="presOf" srcId="{D1D4F407-5343-4D3F-B5B9-D407B03CAEB4}" destId="{D005CE8C-CC26-4C3E-AC11-E15060ECD759}" srcOrd="0" destOrd="0" presId="urn:microsoft.com/office/officeart/2005/8/layout/target3"/>
    <dgm:cxn modelId="{664E9462-9460-4E95-9744-51F0CEADC3D0}" type="presOf" srcId="{D1B46980-6531-4606-95E6-44980827E919}" destId="{2BE915AB-18AA-4053-B92C-3BFC9ED204BB}" srcOrd="1" destOrd="0" presId="urn:microsoft.com/office/officeart/2005/8/layout/target3"/>
    <dgm:cxn modelId="{24C5BC23-D238-4238-84F4-8C426E9E4406}" type="presOf" srcId="{D8197B8C-B260-4A16-BDF4-0947B075E274}" destId="{5A5FFA88-C948-4069-8E93-59FA12366E83}" srcOrd="1" destOrd="0" presId="urn:microsoft.com/office/officeart/2005/8/layout/target3"/>
    <dgm:cxn modelId="{EC7F4CBA-E768-4425-B676-B9576A4C8002}" type="presOf" srcId="{D1B46980-6531-4606-95E6-44980827E919}" destId="{6140AFEC-043D-4C43-A2F9-D0F5331DF3A3}" srcOrd="0" destOrd="0" presId="urn:microsoft.com/office/officeart/2005/8/layout/target3"/>
    <dgm:cxn modelId="{4C35FDFC-F284-4FF4-BD42-1C98747A3DE0}" type="presOf" srcId="{D8197B8C-B260-4A16-BDF4-0947B075E274}" destId="{25B08C86-7E15-44DC-BE7F-FFB55DD49D12}" srcOrd="0" destOrd="0" presId="urn:microsoft.com/office/officeart/2005/8/layout/target3"/>
    <dgm:cxn modelId="{5AFD03E1-A711-45DF-8A70-80EFAAC86610}" type="presOf" srcId="{4C35D32F-0EAB-4CD7-82EE-45574DC2A586}" destId="{890E4F0B-2866-4A3F-A3C7-2A14B1797930}" srcOrd="1" destOrd="0" presId="urn:microsoft.com/office/officeart/2005/8/layout/target3"/>
    <dgm:cxn modelId="{98BBC24D-8A12-4F9A-9122-4A3BA85BDBC6}" type="presOf" srcId="{4C35D32F-0EAB-4CD7-82EE-45574DC2A586}" destId="{8BEBB6EC-1DAA-4CAC-8A25-BC0FCBD5DBD5}" srcOrd="0" destOrd="0" presId="urn:microsoft.com/office/officeart/2005/8/layout/target3"/>
    <dgm:cxn modelId="{0C09410F-5011-43D8-9FE7-3E03FD4618F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42BDCCB-F834-435A-8F67-F6B8D7FC56E8}" type="presParOf" srcId="{333A1088-737F-45CB-B68E-254E46348037}" destId="{F5ABB229-8D3B-4694-996A-96F23CF14429}" srcOrd="0" destOrd="0" presId="urn:microsoft.com/office/officeart/2005/8/layout/target3"/>
    <dgm:cxn modelId="{F52DFEF1-D467-4C0E-9529-C355A6FE9279}" type="presParOf" srcId="{333A1088-737F-45CB-B68E-254E46348037}" destId="{F41139FD-01EE-4571-8B17-4FB00FC51163}" srcOrd="1" destOrd="0" presId="urn:microsoft.com/office/officeart/2005/8/layout/target3"/>
    <dgm:cxn modelId="{87A6B3EF-330A-445F-84FA-589C895F8B6C}" type="presParOf" srcId="{333A1088-737F-45CB-B68E-254E46348037}" destId="{D005CE8C-CC26-4C3E-AC11-E15060ECD759}" srcOrd="2" destOrd="0" presId="urn:microsoft.com/office/officeart/2005/8/layout/target3"/>
    <dgm:cxn modelId="{CD9E6801-8F3A-4CBF-AD18-75952F97A357}" type="presParOf" srcId="{333A1088-737F-45CB-B68E-254E46348037}" destId="{2C702D82-9B77-49B7-9568-BB8EB47C3372}" srcOrd="3" destOrd="0" presId="urn:microsoft.com/office/officeart/2005/8/layout/target3"/>
    <dgm:cxn modelId="{1794C80C-77D3-4E22-A25D-34F41777B5E9}" type="presParOf" srcId="{333A1088-737F-45CB-B68E-254E46348037}" destId="{A52A0455-90FF-4808-ABD0-F02540D31D5A}" srcOrd="4" destOrd="0" presId="urn:microsoft.com/office/officeart/2005/8/layout/target3"/>
    <dgm:cxn modelId="{C0155BAA-3BDD-4A11-BA8B-8D2D1B3280EF}" type="presParOf" srcId="{333A1088-737F-45CB-B68E-254E46348037}" destId="{6140AFEC-043D-4C43-A2F9-D0F5331DF3A3}" srcOrd="5" destOrd="0" presId="urn:microsoft.com/office/officeart/2005/8/layout/target3"/>
    <dgm:cxn modelId="{49217860-9DCF-439B-B63A-2C9A2E2A1CA9}" type="presParOf" srcId="{333A1088-737F-45CB-B68E-254E46348037}" destId="{9358AC05-5D7D-4327-9F80-1AD486AEA664}" srcOrd="6" destOrd="0" presId="urn:microsoft.com/office/officeart/2005/8/layout/target3"/>
    <dgm:cxn modelId="{89BFA9D5-0874-442B-8E9D-0A29ECF1A764}" type="presParOf" srcId="{333A1088-737F-45CB-B68E-254E46348037}" destId="{313FC574-E1CD-4FB4-B054-0B805CE0447D}" srcOrd="7" destOrd="0" presId="urn:microsoft.com/office/officeart/2005/8/layout/target3"/>
    <dgm:cxn modelId="{03EB4209-8885-4EA0-B30E-35DE6CC5ACA9}" type="presParOf" srcId="{333A1088-737F-45CB-B68E-254E46348037}" destId="{619D679B-A015-4ECF-8348-D1034C574F40}" srcOrd="8" destOrd="0" presId="urn:microsoft.com/office/officeart/2005/8/layout/target3"/>
    <dgm:cxn modelId="{18F4EF6B-F7CF-460B-807A-A4705BD7A47B}" type="presParOf" srcId="{333A1088-737F-45CB-B68E-254E46348037}" destId="{322283A8-4A27-4CDA-BAE3-F381106A9174}" srcOrd="9" destOrd="0" presId="urn:microsoft.com/office/officeart/2005/8/layout/target3"/>
    <dgm:cxn modelId="{E691F26C-8832-4E3D-B35A-5F519D67C0EE}" type="presParOf" srcId="{333A1088-737F-45CB-B68E-254E46348037}" destId="{FFC9F71D-1B4F-4AD9-A4A6-86ADEFC8AF5C}" srcOrd="10" destOrd="0" presId="urn:microsoft.com/office/officeart/2005/8/layout/target3"/>
    <dgm:cxn modelId="{6B3030D5-7319-4D3A-824A-22EBE891F5FF}" type="presParOf" srcId="{333A1088-737F-45CB-B68E-254E46348037}" destId="{25B08C86-7E15-44DC-BE7F-FFB55DD49D12}" srcOrd="11" destOrd="0" presId="urn:microsoft.com/office/officeart/2005/8/layout/target3"/>
    <dgm:cxn modelId="{B422A607-38AE-499F-A8FD-9C118E3E7241}" type="presParOf" srcId="{333A1088-737F-45CB-B68E-254E46348037}" destId="{76644BE8-9D7C-4C09-B250-3D10AF48CBB7}" srcOrd="12" destOrd="0" presId="urn:microsoft.com/office/officeart/2005/8/layout/target3"/>
    <dgm:cxn modelId="{966B1F1F-7377-42BC-9F6B-C3A7FB4D1968}" type="presParOf" srcId="{333A1088-737F-45CB-B68E-254E46348037}" destId="{EE85B701-7295-41C0-BA7A-34D3756A2AE6}" srcOrd="13" destOrd="0" presId="urn:microsoft.com/office/officeart/2005/8/layout/target3"/>
    <dgm:cxn modelId="{636273CA-20AD-4053-8E4F-D078FD57BCED}" type="presParOf" srcId="{333A1088-737F-45CB-B68E-254E46348037}" destId="{8BEBB6EC-1DAA-4CAC-8A25-BC0FCBD5DBD5}" srcOrd="14" destOrd="0" presId="urn:microsoft.com/office/officeart/2005/8/layout/target3"/>
    <dgm:cxn modelId="{C3EE522E-965B-4B18-9F41-6F895ED1B4D8}" type="presParOf" srcId="{333A1088-737F-45CB-B68E-254E46348037}" destId="{AED2198E-93D5-4001-81B4-73124B309672}" srcOrd="15" destOrd="0" presId="urn:microsoft.com/office/officeart/2005/8/layout/target3"/>
    <dgm:cxn modelId="{B7F26E43-ED68-4932-B66F-6119A804CD7B}" type="presParOf" srcId="{333A1088-737F-45CB-B68E-254E46348037}" destId="{2BE915AB-18AA-4053-B92C-3BFC9ED204BB}" srcOrd="16" destOrd="0" presId="urn:microsoft.com/office/officeart/2005/8/layout/target3"/>
    <dgm:cxn modelId="{D64AEFC0-E5FD-483B-A945-27DA13B26675}" type="presParOf" srcId="{333A1088-737F-45CB-B68E-254E46348037}" destId="{6BB5E863-4638-4E1D-BFDE-399D028AC4ED}" srcOrd="17" destOrd="0" presId="urn:microsoft.com/office/officeart/2005/8/layout/target3"/>
    <dgm:cxn modelId="{18760C70-9789-4759-8BBF-868E357E094E}" type="presParOf" srcId="{333A1088-737F-45CB-B68E-254E46348037}" destId="{5A5FFA88-C948-4069-8E93-59FA12366E83}" srcOrd="18" destOrd="0" presId="urn:microsoft.com/office/officeart/2005/8/layout/target3"/>
    <dgm:cxn modelId="{968CC358-3FAE-41C6-BFD1-F05166C7847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VY_32_INOVACE_16_03- Slabiky, slova</a:t>
          </a:r>
          <a:r>
            <a:rPr lang="cs-CZ" sz="2000" kern="1200" baseline="0" smtClean="0"/>
            <a:t>, věty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82DB00-6044-4046-A1BE-FC03D17B4849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3724C-F6DF-490F-A961-0661FB36B1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03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6056062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84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Prezentace je určena pro žáky  2. ročníku. Žáci si na pracovních listech procvičí </a:t>
            </a:r>
            <a:r>
              <a:rPr lang="cs-CZ" dirty="0" smtClean="0"/>
              <a:t>čtení slabik, skládání slov ze slabik, vět ze slov. Vyznačují slabiky ve slovech a určují jejich počet. </a:t>
            </a:r>
            <a:r>
              <a:rPr lang="cs-CZ" dirty="0" smtClean="0"/>
              <a:t>Učební materiál je určen pro práci na interaktivní tabuli , 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</a:t>
            </a:r>
            <a:r>
              <a:rPr lang="cs-CZ" dirty="0" smtClean="0"/>
              <a:t>slabika – slovo - věta</a:t>
            </a:r>
            <a:endParaRPr lang="cs-CZ" dirty="0" smtClean="0"/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</a:t>
            </a:r>
            <a:r>
              <a:rPr lang="cs-CZ" dirty="0" smtClean="0"/>
              <a:t>slabika, slovo, věta</a:t>
            </a:r>
            <a:endParaRPr lang="cs-CZ" dirty="0" smtClean="0"/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140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Slabiky, slova, věty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714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á                </a:t>
            </a:r>
            <a:r>
              <a:rPr lang="cs-CZ" dirty="0" err="1" smtClean="0"/>
              <a:t>prá</a:t>
            </a:r>
            <a:r>
              <a:rPr lang="cs-CZ" dirty="0" smtClean="0"/>
              <a:t>                  čer</a:t>
            </a:r>
          </a:p>
          <a:p>
            <a:r>
              <a:rPr lang="cs-CZ" dirty="0"/>
              <a:t>m</a:t>
            </a:r>
            <a:r>
              <a:rPr lang="cs-CZ" dirty="0" smtClean="0"/>
              <a:t>i                 ta                    vra </a:t>
            </a:r>
          </a:p>
          <a:p>
            <a:r>
              <a:rPr lang="cs-CZ" dirty="0"/>
              <a:t>t</a:t>
            </a:r>
            <a:r>
              <a:rPr lang="cs-CZ" dirty="0" smtClean="0"/>
              <a:t>o                  </a:t>
            </a:r>
            <a:r>
              <a:rPr lang="cs-CZ" dirty="0" err="1" smtClean="0"/>
              <a:t>ce</a:t>
            </a:r>
            <a:r>
              <a:rPr lang="cs-CZ" dirty="0" smtClean="0"/>
              <a:t>                    kaž </a:t>
            </a:r>
          </a:p>
          <a:p>
            <a:r>
              <a:rPr lang="cs-CZ" dirty="0" err="1"/>
              <a:t>l</a:t>
            </a:r>
            <a:r>
              <a:rPr lang="cs-CZ" dirty="0" err="1" smtClean="0"/>
              <a:t>e</a:t>
            </a:r>
            <a:r>
              <a:rPr lang="cs-CZ" dirty="0" smtClean="0"/>
              <a:t>                  </a:t>
            </a:r>
            <a:r>
              <a:rPr lang="cs-CZ" dirty="0" err="1" smtClean="0"/>
              <a:t>slo</a:t>
            </a:r>
            <a:r>
              <a:rPr lang="cs-CZ" dirty="0" smtClean="0"/>
              <a:t>                    </a:t>
            </a:r>
            <a:r>
              <a:rPr lang="cs-CZ" dirty="0" err="1" smtClean="0"/>
              <a:t>pís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dý</a:t>
            </a:r>
            <a:r>
              <a:rPr lang="cs-CZ" dirty="0" smtClean="0"/>
              <a:t>                 </a:t>
            </a:r>
            <a:r>
              <a:rPr lang="cs-CZ" dirty="0" err="1" smtClean="0"/>
              <a:t>nek</a:t>
            </a:r>
            <a:r>
              <a:rPr lang="cs-CZ" dirty="0" smtClean="0"/>
              <a:t>                  trh </a:t>
            </a:r>
          </a:p>
          <a:p>
            <a:r>
              <a:rPr lang="cs-CZ" dirty="0" err="1" smtClean="0"/>
              <a:t>ka</a:t>
            </a:r>
            <a:r>
              <a:rPr lang="cs-CZ" dirty="0" smtClean="0"/>
              <a:t>                 vlk                    ten 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á</a:t>
            </a:r>
            <a:r>
              <a:rPr lang="cs-CZ" dirty="0" smtClean="0"/>
              <a:t>                 </a:t>
            </a:r>
            <a:r>
              <a:rPr lang="cs-CZ" dirty="0" err="1" smtClean="0"/>
              <a:t>náz</a:t>
            </a:r>
            <a:r>
              <a:rPr lang="cs-CZ" dirty="0" smtClean="0"/>
              <a:t>                   </a:t>
            </a:r>
            <a:r>
              <a:rPr lang="cs-CZ" dirty="0" err="1" smtClean="0"/>
              <a:t>bec</a:t>
            </a:r>
            <a:r>
              <a:rPr lang="cs-CZ" dirty="0" smtClean="0"/>
              <a:t>  </a:t>
            </a:r>
          </a:p>
          <a:p>
            <a:r>
              <a:rPr lang="cs-CZ" dirty="0" err="1"/>
              <a:t>k</a:t>
            </a:r>
            <a:r>
              <a:rPr lang="cs-CZ" dirty="0" err="1" smtClean="0"/>
              <a:t>o</a:t>
            </a:r>
            <a:r>
              <a:rPr lang="cs-CZ" dirty="0" smtClean="0"/>
              <a:t>                  ces                   </a:t>
            </a:r>
            <a:r>
              <a:rPr lang="cs-CZ" dirty="0" err="1" smtClean="0"/>
              <a:t>vý</a:t>
            </a:r>
            <a:endParaRPr lang="cs-CZ" dirty="0" smtClean="0"/>
          </a:p>
          <a:p>
            <a:r>
              <a:rPr lang="cs-CZ" sz="2000" i="1" dirty="0" smtClean="0"/>
              <a:t>Čti slabiky po řádcích a po sloupcích</a:t>
            </a:r>
          </a:p>
          <a:p>
            <a:r>
              <a:rPr lang="cs-CZ" sz="2000" i="1" dirty="0" smtClean="0"/>
              <a:t>Zkus z těchto slabik vytvořit slova</a:t>
            </a:r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328350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slabik se skládají slova. Slož slova ze slabik:</a:t>
            </a:r>
          </a:p>
          <a:p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b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          šit         na          </a:t>
            </a:r>
            <a:r>
              <a:rPr lang="cs-CZ" dirty="0" err="1" smtClean="0">
                <a:solidFill>
                  <a:srgbClr val="FF0000"/>
                </a:solidFill>
              </a:rPr>
              <a:t>ci</a:t>
            </a:r>
            <a:r>
              <a:rPr lang="cs-CZ" dirty="0" smtClean="0">
                <a:solidFill>
                  <a:srgbClr val="FF0000"/>
                </a:solidFill>
              </a:rPr>
              <a:t>          dík           na</a:t>
            </a:r>
          </a:p>
          <a:p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í           </a:t>
            </a:r>
            <a:r>
              <a:rPr lang="cs-CZ" dirty="0" err="1" smtClean="0">
                <a:solidFill>
                  <a:srgbClr val="FF0000"/>
                </a:solidFill>
              </a:rPr>
              <a:t>chy</a:t>
            </a:r>
            <a:r>
              <a:rPr lang="cs-CZ" dirty="0" smtClean="0">
                <a:solidFill>
                  <a:srgbClr val="FF0000"/>
                </a:solidFill>
              </a:rPr>
              <a:t>       se           la          </a:t>
            </a:r>
            <a:r>
              <a:rPr lang="cs-CZ" dirty="0" err="1" smtClean="0">
                <a:solidFill>
                  <a:srgbClr val="FF0000"/>
                </a:solidFill>
              </a:rPr>
              <a:t>zvo</a:t>
            </a:r>
            <a:r>
              <a:rPr lang="cs-CZ" dirty="0" smtClean="0">
                <a:solidFill>
                  <a:srgbClr val="FF0000"/>
                </a:solidFill>
              </a:rPr>
              <a:t>          </a:t>
            </a:r>
            <a:r>
              <a:rPr lang="cs-CZ" dirty="0" err="1" smtClean="0">
                <a:solidFill>
                  <a:srgbClr val="FF0000"/>
                </a:solidFill>
              </a:rPr>
              <a:t>stám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v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dirty="0" err="1" smtClean="0">
                <a:solidFill>
                  <a:srgbClr val="FF0000"/>
                </a:solidFill>
              </a:rPr>
              <a:t>le</a:t>
            </a:r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dirty="0" err="1" smtClean="0">
                <a:solidFill>
                  <a:srgbClr val="FF0000"/>
                </a:solidFill>
              </a:rPr>
              <a:t>ny</a:t>
            </a:r>
            <a:r>
              <a:rPr lang="cs-CZ" dirty="0" smtClean="0">
                <a:solidFill>
                  <a:srgbClr val="FF0000"/>
                </a:solidFill>
              </a:rPr>
              <a:t>         no         </a:t>
            </a:r>
            <a:r>
              <a:rPr lang="cs-CZ" dirty="0" err="1" smtClean="0">
                <a:solidFill>
                  <a:srgbClr val="FF0000"/>
                </a:solidFill>
              </a:rPr>
              <a:t>kon</a:t>
            </a:r>
            <a:r>
              <a:rPr lang="cs-CZ" dirty="0" smtClean="0">
                <a:solidFill>
                  <a:srgbClr val="FF0000"/>
                </a:solidFill>
              </a:rPr>
              <a:t>          </a:t>
            </a:r>
            <a:r>
              <a:rPr lang="cs-CZ" dirty="0" err="1" smtClean="0">
                <a:solidFill>
                  <a:srgbClr val="FF0000"/>
                </a:solidFill>
              </a:rPr>
              <a:t>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512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slabik se skládají slova, ze slov věty. Slož věty ze slov:</a:t>
            </a:r>
          </a:p>
          <a:p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avici, sešit, a, zvoní, na, budík, nachystám, si, ráno, učebnici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43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Vyznač slabiky a napiš jejich počet:</a:t>
            </a:r>
          </a:p>
          <a:p>
            <a:r>
              <a:rPr lang="cs-CZ" dirty="0"/>
              <a:t>š</a:t>
            </a:r>
            <a:r>
              <a:rPr lang="cs-CZ" dirty="0" smtClean="0"/>
              <a:t>kola………, maminka …….., louky…….., k tátovi…………,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lk……, nad domem…….., dopoledne……., prst…….,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íšeme……., okolo…….., sůl……, u nádraží……..,</a:t>
            </a:r>
          </a:p>
          <a:p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navený……., z lesa……, v pátek……, násobilka…….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09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</TotalTime>
  <Words>313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Slabiky, slova, věty</vt:lpstr>
      <vt:lpstr>Slabiky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Slabiky, slova, věty</dc:title>
  <cp:lastModifiedBy>Uživatel</cp:lastModifiedBy>
  <cp:revision>13</cp:revision>
  <dcterms:modified xsi:type="dcterms:W3CDTF">2013-04-26T10:08:54Z</dcterms:modified>
</cp:coreProperties>
</file>