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handoutMasterIdLst>
    <p:handoutMasterId r:id="rId13"/>
  </p:handoutMasterIdLst>
  <p:sldIdLst>
    <p:sldId id="280" r:id="rId2"/>
    <p:sldId id="281" r:id="rId3"/>
    <p:sldId id="271" r:id="rId4"/>
    <p:sldId id="272" r:id="rId5"/>
    <p:sldId id="278" r:id="rId6"/>
    <p:sldId id="270" r:id="rId7"/>
    <p:sldId id="277" r:id="rId8"/>
    <p:sldId id="282" r:id="rId9"/>
    <p:sldId id="279" r:id="rId10"/>
    <p:sldId id="258" r:id="rId11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1224" y="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fontScale="92500"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jeho svět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Moje vlast, moje bydliště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Bivojovi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VY_32_INOVACE_15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9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Vypracovala: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gr. Zlatuše Petříková,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3723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1052736"/>
            <a:ext cx="792088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Anotace: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Předmět: Já a svět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3.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vlastenectví, podpora čtenářství</a:t>
            </a:r>
          </a:p>
          <a:p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Forma </a:t>
            </a:r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výuky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r>
              <a:rPr lang="cs-CZ" sz="1500" dirty="0" smtClean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Prezentace v PowerPointu se společným rozhovorem</a:t>
            </a:r>
            <a:endParaRPr lang="cs-CZ" sz="1500" dirty="0">
              <a:solidFill>
                <a:prstClr val="black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prstClr val="black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12377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259631" y="332656"/>
            <a:ext cx="5976665" cy="1143000"/>
          </a:xfrm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Pověst o Bivojovi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84784"/>
            <a:ext cx="5112568" cy="476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719411"/>
            <a:ext cx="2420937" cy="135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840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Moderní škola 2011, CZ.1.07/1.4.00/21.1692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764704"/>
            <a:ext cx="676875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prstClr val="black"/>
                </a:solidFill>
              </a:rPr>
              <a:t>Bivoj byl statný mladý muž, který žil v době, kdy vládla kněžna Libuše. 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Celý kraj sužoval jeden veliký divoký kanec. Usídlil se v lesích, kudy taky vedla obchodní stezka.</a:t>
            </a:r>
          </a:p>
          <a:p>
            <a:r>
              <a:rPr lang="cs-CZ" sz="2800" dirty="0" smtClean="0">
                <a:solidFill>
                  <a:prstClr val="black"/>
                </a:solidFill>
              </a:rPr>
              <a:t>Kanec samotář páchal mnoho škody. Poválel spoustu úrody, napadal psy, koně i lidi, mnohé z nich zabil. Všichni se ho báli.</a:t>
            </a:r>
            <a:endParaRPr lang="cs-CZ" sz="2800" dirty="0">
              <a:solidFill>
                <a:prstClr val="black"/>
              </a:solidFill>
            </a:endParaRP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 descr="C:\Users\oem\AppData\Local\Microsoft\Windows\Temporary Internet Files\Content.IE5\L70KQUWV\MC9001556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05064"/>
            <a:ext cx="2520280" cy="1887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7234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Users\oem\AppData\Local\Microsoft\Windows\Temporary Internet Files\Content.IE5\6A9B631Z\MC900111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798" y="1618944"/>
            <a:ext cx="7431535" cy="4186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25280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Obdélník 2"/>
          <p:cNvSpPr/>
          <p:nvPr/>
        </p:nvSpPr>
        <p:spPr>
          <a:xfrm>
            <a:off x="314359" y="908720"/>
            <a:ext cx="8352928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V Libušině sídle na Vyšehradě se jednou strhl veliký povyk.</a:t>
            </a:r>
          </a:p>
          <a:p>
            <a:r>
              <a:rPr lang="cs-CZ" sz="2800" dirty="0">
                <a:solidFill>
                  <a:prstClr val="black"/>
                </a:solidFill>
              </a:rPr>
              <a:t>Přicházel Bivoj a na zádech nesl toho ukrutného živého kance. Chtěl před kněžnami ukázat, že je </a:t>
            </a:r>
            <a:r>
              <a:rPr lang="cs-CZ" sz="2800" dirty="0" smtClean="0">
                <a:solidFill>
                  <a:prstClr val="black"/>
                </a:solidFill>
              </a:rPr>
              <a:t>silný, </a:t>
            </a:r>
            <a:r>
              <a:rPr lang="cs-CZ" sz="2800" dirty="0">
                <a:solidFill>
                  <a:prstClr val="black"/>
                </a:solidFill>
              </a:rPr>
              <a:t>proto </a:t>
            </a:r>
            <a:r>
              <a:rPr lang="cs-CZ" sz="2800" dirty="0" smtClean="0">
                <a:solidFill>
                  <a:prstClr val="black"/>
                </a:solidFill>
              </a:rPr>
              <a:t>začal zápasit </a:t>
            </a:r>
            <a:r>
              <a:rPr lang="cs-CZ" sz="2800" dirty="0">
                <a:solidFill>
                  <a:prstClr val="black"/>
                </a:solidFill>
              </a:rPr>
              <a:t>s kancem sám </a:t>
            </a:r>
            <a:r>
              <a:rPr lang="cs-CZ" sz="2800" dirty="0" smtClean="0">
                <a:solidFill>
                  <a:prstClr val="black"/>
                </a:solidFill>
              </a:rPr>
              <a:t>holýma rukama přede </a:t>
            </a:r>
            <a:r>
              <a:rPr lang="cs-CZ" sz="2800" dirty="0">
                <a:solidFill>
                  <a:prstClr val="black"/>
                </a:solidFill>
              </a:rPr>
              <a:t>všemi.</a:t>
            </a:r>
          </a:p>
        </p:txBody>
      </p:sp>
      <p:pic>
        <p:nvPicPr>
          <p:cNvPr id="2055" name="Picture 7" descr="C:\Users\oem\AppData\Local\Microsoft\Windows\Temporary Internet Files\Content.IE5\GMQLH2E1\MC90023877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3155489"/>
            <a:ext cx="3551637" cy="3109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853391"/>
            <a:ext cx="3816424" cy="21422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016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501409" y="908720"/>
            <a:ext cx="8391071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prstClr val="black"/>
                </a:solidFill>
              </a:rPr>
              <a:t>Kance přemohl, všichni lidé si oddechli, že je zase v kraji bezpečno.</a:t>
            </a:r>
          </a:p>
          <a:p>
            <a:r>
              <a:rPr lang="cs-CZ" sz="2800" dirty="0">
                <a:solidFill>
                  <a:prstClr val="black"/>
                </a:solidFill>
              </a:rPr>
              <a:t>Za odměnu mu kněžna Kazi, které se urostlý Bivoj líbil, dala nádherný zdobený mužský pás. </a:t>
            </a:r>
            <a:endParaRPr lang="cs-CZ" sz="2800" dirty="0" smtClean="0">
              <a:solidFill>
                <a:prstClr val="black"/>
              </a:solidFill>
            </a:endParaRPr>
          </a:p>
          <a:p>
            <a:r>
              <a:rPr lang="cs-CZ" sz="2800" dirty="0" smtClean="0">
                <a:solidFill>
                  <a:prstClr val="black"/>
                </a:solidFill>
              </a:rPr>
              <a:t>Po </a:t>
            </a:r>
            <a:r>
              <a:rPr lang="cs-CZ" sz="2800" dirty="0">
                <a:solidFill>
                  <a:prstClr val="black"/>
                </a:solidFill>
              </a:rPr>
              <a:t>nějaké době se konala svatba Kazi s Bivojem. Oba pak odjeli spolu na hrad </a:t>
            </a:r>
            <a:r>
              <a:rPr lang="cs-CZ" sz="2800" dirty="0" err="1">
                <a:solidFill>
                  <a:prstClr val="black"/>
                </a:solidFill>
              </a:rPr>
              <a:t>Kazín</a:t>
            </a:r>
            <a:r>
              <a:rPr lang="cs-CZ" sz="2800" dirty="0">
                <a:solidFill>
                  <a:prstClr val="black"/>
                </a:solidFill>
              </a:rPr>
              <a:t>.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 descr="C:\Users\oem\AppData\Local\Microsoft\Windows\Temporary Internet Files\Content.IE5\PW4HX5OA\MC90033023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861048"/>
            <a:ext cx="2122340" cy="1331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oem\AppData\Local\Microsoft\Windows\Temporary Internet Files\Content.IE5\L70KQUWV\MC90033023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861048"/>
            <a:ext cx="1812202" cy="1590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oem\AppData\Local\Microsoft\Windows\Temporary Internet Files\Content.IE5\L70KQUWV\MC90033027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221088"/>
            <a:ext cx="1783533" cy="1626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9338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00388"/>
            <a:ext cx="5578475" cy="3998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9" y="3068960"/>
            <a:ext cx="4390148" cy="31673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921798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78488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Když se od té doby řekne o někom, že je jako Bivoj, znamená to, že je silný a statečný.</a:t>
            </a:r>
            <a:endParaRPr lang="cs-CZ" sz="2800" dirty="0"/>
          </a:p>
        </p:txBody>
      </p:sp>
      <p:pic>
        <p:nvPicPr>
          <p:cNvPr id="5125" name="Picture 5" descr="C:\Users\oem\AppData\Local\Microsoft\Windows\Temporary Internet Files\Content.IE5\KK4W9MV6\MC9002176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708920"/>
            <a:ext cx="2916324" cy="3159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oem\AppData\Local\Microsoft\Windows\Temporary Internet Files\Content.IE5\PW4HX5OA\MC9000573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50929"/>
            <a:ext cx="2911295" cy="2075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977635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052736"/>
            <a:ext cx="784887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endParaRPr lang="cs-CZ" sz="1400" dirty="0"/>
          </a:p>
          <a:p>
            <a:r>
              <a:rPr lang="cs-CZ" sz="1500" dirty="0">
                <a:latin typeface="Tahoma" pitchFamily="34" charset="0"/>
                <a:cs typeface="Tahoma" pitchFamily="34" charset="0"/>
                <a:hlinkClick r:id="rId3"/>
              </a:rPr>
              <a:t>http://</a:t>
            </a:r>
            <a:r>
              <a:rPr lang="cs-CZ" sz="1500" dirty="0" smtClean="0">
                <a:latin typeface="Tahoma" pitchFamily="34" charset="0"/>
                <a:cs typeface="Tahoma" pitchFamily="34" charset="0"/>
                <a:hlinkClick r:id="rId3"/>
              </a:rPr>
              <a:t>office.microsoft.com</a:t>
            </a:r>
            <a:endParaRPr lang="cs-CZ" sz="1500" dirty="0" smtClean="0">
              <a:latin typeface="Tahoma" pitchFamily="34" charset="0"/>
              <a:cs typeface="Tahoma" pitchFamily="34" charset="0"/>
            </a:endParaRP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pPr lvl="0"/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ČERNÝ, Jiří, et al. </a:t>
            </a:r>
            <a:r>
              <a:rPr lang="cs-CZ" sz="1500" i="1" dirty="0">
                <a:latin typeface="Tahoma" pitchFamily="34" charset="0"/>
                <a:ea typeface="Tahoma" pitchFamily="34" charset="0"/>
                <a:cs typeface="Tahoma" pitchFamily="34" charset="0"/>
              </a:rPr>
              <a:t>Obrázky z českých dějin a pověstí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. Praha : Albatros, 1996. 167 s.</a:t>
            </a:r>
          </a:p>
          <a:p>
            <a:endParaRPr lang="cs-CZ" sz="1500" dirty="0">
              <a:latin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442</TotalTime>
  <Words>329</Words>
  <Application>Microsoft Office PowerPoint</Application>
  <PresentationFormat>Předvádění na obrazovce (4:3)</PresentationFormat>
  <Paragraphs>49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Pověst o Bivojovi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51</cp:revision>
  <dcterms:created xsi:type="dcterms:W3CDTF">2011-05-26T14:17:08Z</dcterms:created>
  <dcterms:modified xsi:type="dcterms:W3CDTF">2011-12-11T17:13:34Z</dcterms:modified>
</cp:coreProperties>
</file>