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9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66" y="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56A043-AEBA-4836-A24E-E4C1AB37A5A9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1C9B-6395-4A04-A821-8DD657123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217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49C4E-FED3-43DD-82A4-F28A1AD8FF8C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981FB-8300-4998-9A26-13384603C6AE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E2F6E-5729-4F9F-BF68-76D660B856F3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91E1E-707D-4A9C-817A-68C2D1D22240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F3FE6-8E94-4666-B93D-BCDC886065BE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80619-AFDF-4005-A752-BB33538F01B2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1D720-4B29-467C-92AE-F9D65A6233E1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469BB-9058-44F6-A94D-79AAA97F3A7E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377D0-3137-4649-B9DA-69AC6F43325A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5239B-1952-442D-9328-C66DE8A565F9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07E68-F481-47DD-8FD9-AE4874FDC789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FFB2FC-CE5E-4F67-8F6D-4BC5511908B7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1_53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196752"/>
            <a:ext cx="4248150" cy="923330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jazyk, 1. ročník; čtení a-A jako spojky, </a:t>
            </a:r>
            <a:r>
              <a:rPr lang="cs-CZ" dirty="0" err="1" smtClean="0">
                <a:latin typeface="+mn-lt"/>
              </a:rPr>
              <a:t>grafomotorika</a:t>
            </a: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9552" y="757954"/>
            <a:ext cx="8136904" cy="4262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Český jazyk – čtení a-A jako spojky, </a:t>
            </a:r>
            <a:r>
              <a:rPr kumimoji="0" lang="cs-CZ" sz="1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grafomotorika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 8. 3.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Prezentace i pracovní list, kde žáci jednak čtou vždy dva obrázky spojené a-A, 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; jednak mají za úkol dokreslit chybějící obrázek podle předlohy. Motivačně je úkol propojen s prvoukou – části obličeje.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Český jazyk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Používá základní pojmy z různých vzdělávacích oblastí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Chápe obecně používané termíny, znaky a symboly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prvouka, výtvarná výchova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Rozumět pokynům přiměřené složitosti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Rozpoznat samohlásky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 ročník, základní škola praktická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ČTI A DOKRESLI, CO CHYBÍ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23528" y="1628800"/>
          <a:ext cx="8229600" cy="33123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8206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</a:tr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634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 descr="OK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686290"/>
            <a:ext cx="863736" cy="68959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763688" y="1772816"/>
            <a:ext cx="4026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pic>
        <p:nvPicPr>
          <p:cNvPr id="9" name="Obrázek 8" descr="UCH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4" y="1720555"/>
            <a:ext cx="504056" cy="642288"/>
          </a:xfrm>
          <a:prstGeom prst="rect">
            <a:avLst/>
          </a:prstGeom>
        </p:spPr>
      </p:pic>
      <p:pic>
        <p:nvPicPr>
          <p:cNvPr id="10" name="Obrázek 9" descr="OK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1700808"/>
            <a:ext cx="863736" cy="68959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012160" y="177281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pic>
        <p:nvPicPr>
          <p:cNvPr id="12" name="Obrázek 11" descr="PUS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2564904"/>
            <a:ext cx="1251592" cy="677946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907704" y="263691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pic>
        <p:nvPicPr>
          <p:cNvPr id="14" name="Obrázek 13" descr="OK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2564904"/>
            <a:ext cx="863736" cy="689596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084168" y="270892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pic>
        <p:nvPicPr>
          <p:cNvPr id="17" name="Obrázek 16" descr="OK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2564904"/>
            <a:ext cx="863736" cy="689596"/>
          </a:xfrm>
          <a:prstGeom prst="rect">
            <a:avLst/>
          </a:prstGeom>
        </p:spPr>
      </p:pic>
      <p:pic>
        <p:nvPicPr>
          <p:cNvPr id="18" name="Obrázek 17" descr="no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3389100"/>
            <a:ext cx="512818" cy="759980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1835696" y="3573016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pic>
        <p:nvPicPr>
          <p:cNvPr id="20" name="Obrázek 19" descr="PUS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83768" y="3429000"/>
            <a:ext cx="1251592" cy="677946"/>
          </a:xfrm>
          <a:prstGeom prst="rect">
            <a:avLst/>
          </a:prstGeom>
        </p:spPr>
      </p:pic>
      <p:pic>
        <p:nvPicPr>
          <p:cNvPr id="22" name="Obrázek 21" descr="no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3356992"/>
            <a:ext cx="512818" cy="759980"/>
          </a:xfrm>
          <a:prstGeom prst="rect">
            <a:avLst/>
          </a:prstGeom>
        </p:spPr>
      </p:pic>
      <p:pic>
        <p:nvPicPr>
          <p:cNvPr id="23" name="Obrázek 22" descr="UCH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4293096"/>
            <a:ext cx="504056" cy="642288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6012160" y="350100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35696" y="4293096"/>
            <a:ext cx="5466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pic>
        <p:nvPicPr>
          <p:cNvPr id="26" name="Obrázek 25" descr="nos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43808" y="4221089"/>
            <a:ext cx="504056" cy="648072"/>
          </a:xfrm>
          <a:prstGeom prst="rect">
            <a:avLst/>
          </a:prstGeom>
        </p:spPr>
      </p:pic>
      <p:pic>
        <p:nvPicPr>
          <p:cNvPr id="27" name="Obrázek 26" descr="nos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92280" y="4221088"/>
            <a:ext cx="512818" cy="687972"/>
          </a:xfrm>
          <a:prstGeom prst="rect">
            <a:avLst/>
          </a:prstGeom>
        </p:spPr>
      </p:pic>
      <p:pic>
        <p:nvPicPr>
          <p:cNvPr id="28" name="Obrázek 27" descr="UCH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4293096"/>
            <a:ext cx="504056" cy="64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104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Základní škola, Hořice, Husova 11 VY_32_INOVACE 1_53 </vt:lpstr>
      <vt:lpstr>Prezentace aplikace PowerPoint</vt:lpstr>
      <vt:lpstr>ČTI A DOKRESLI, CO CHYBÍ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VY_32_inovace 1_53 </dc:title>
  <cp:lastModifiedBy>Učitel</cp:lastModifiedBy>
  <cp:revision>7</cp:revision>
  <dcterms:modified xsi:type="dcterms:W3CDTF">2013-05-22T07:59:31Z</dcterms:modified>
</cp:coreProperties>
</file>