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85" r:id="rId2"/>
    <p:sldId id="286" r:id="rId3"/>
    <p:sldId id="266" r:id="rId4"/>
    <p:sldId id="273" r:id="rId5"/>
    <p:sldId id="276" r:id="rId6"/>
    <p:sldId id="279" r:id="rId7"/>
    <p:sldId id="280" r:id="rId8"/>
    <p:sldId id="281" r:id="rId9"/>
    <p:sldId id="275" r:id="rId10"/>
    <p:sldId id="284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9.gi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image" Target="../media/image10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Pověst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Golemovi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VY_32_INOVACE_16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97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82809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podpora čtenářství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Prezentace v PowerPointu se společným rozhovorem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55861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67544" y="548680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Poznáš, kdo je na obrázku?</a:t>
            </a:r>
          </a:p>
          <a:p>
            <a:r>
              <a:rPr lang="cs-CZ" sz="3200" dirty="0" smtClean="0"/>
              <a:t>Co o něm víš?</a:t>
            </a:r>
            <a:endParaRPr lang="cs-CZ" sz="3200" dirty="0"/>
          </a:p>
        </p:txBody>
      </p:sp>
      <p:pic>
        <p:nvPicPr>
          <p:cNvPr id="1026" name="Picture 2" descr="C:\Users\oem\Desktop\golem2 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82058" y="1945292"/>
            <a:ext cx="4813312" cy="333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779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36712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Golem je člověkem oživená socha.</a:t>
            </a:r>
          </a:p>
          <a:p>
            <a:r>
              <a:rPr lang="cs-CZ" sz="2800" dirty="0" smtClean="0"/>
              <a:t>Většinou si tu sochu představujeme jako člověka, ale různé národy si ji zobrazují různě.</a:t>
            </a:r>
            <a:endParaRPr lang="cs-CZ" sz="28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 descr="C:\Users\oem\Desktop\golem2 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95118" y="2806701"/>
            <a:ext cx="3816350" cy="264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3754" y="4725144"/>
            <a:ext cx="4294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Takovouto podobu známe z filmu Císařův pekař a </a:t>
            </a:r>
            <a:r>
              <a:rPr lang="cs-CZ" dirty="0"/>
              <a:t>P</a:t>
            </a:r>
            <a:r>
              <a:rPr lang="cs-CZ" dirty="0" smtClean="0"/>
              <a:t>ekařův císař.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314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oem\AppData\Local\Microsoft\Windows\Temporary Internet Files\Content.IE5\GMQLH2E1\MP9004317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825" y="1628800"/>
            <a:ext cx="1585469" cy="237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32768" y="1052736"/>
            <a:ext cx="80597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Nejvíce se mluví o Golemovi, kterého vytvořil židovský rabín </a:t>
            </a:r>
            <a:r>
              <a:rPr lang="cs-CZ" sz="2800" dirty="0" err="1"/>
              <a:t>Jehuda</a:t>
            </a:r>
            <a:r>
              <a:rPr lang="cs-CZ" sz="2800" dirty="0"/>
              <a:t> </a:t>
            </a:r>
            <a:r>
              <a:rPr lang="cs-CZ" sz="2800" dirty="0" err="1"/>
              <a:t>Löw</a:t>
            </a:r>
            <a:r>
              <a:rPr lang="cs-CZ" sz="2800" dirty="0"/>
              <a:t> na obranu proti křesťanům.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32768" y="3573016"/>
            <a:ext cx="712879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Golem se oživuje vložením šému (lístku, kamene) do úst, nebo do hlavy. Golem potom pouze pro tohoto člověka vykonává práci, kterou mu uloží. </a:t>
            </a:r>
          </a:p>
        </p:txBody>
      </p:sp>
    </p:spTree>
    <p:extLst>
      <p:ext uri="{BB962C8B-B14F-4D97-AF65-F5344CB8AC3E}">
        <p14:creationId xmlns:p14="http://schemas.microsoft.com/office/powerpoint/2010/main" val="285320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76672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Rabín </a:t>
            </a:r>
            <a:r>
              <a:rPr lang="cs-CZ" sz="2800" dirty="0" err="1" smtClean="0"/>
              <a:t>Löw</a:t>
            </a:r>
            <a:r>
              <a:rPr lang="cs-CZ" sz="2800" dirty="0" smtClean="0"/>
              <a:t> uhnětl na břehu Vltavy z hlíny golema. Když mu dal do úst kouzelný lístek, golem obživl. Poslouchal toho, kdo ho oživil, jen mluvit neuměl.</a:t>
            </a:r>
          </a:p>
          <a:p>
            <a:r>
              <a:rPr lang="cs-CZ" sz="2800" dirty="0" smtClean="0"/>
              <a:t>Golem vždycky nesplnil rozkaz svého pána přesně. Tak například, když po něm pán chtěl, aby donesl jablko, naložil si Golem celý stánek i s trhovkyní. Když měl nachytat ryby k obědu a pán na něj zavolal: „Tak už pojď!“, pustil zpět všechny ryby a přiběhl.</a:t>
            </a:r>
            <a:endParaRPr lang="cs-CZ" sz="2800" dirty="0"/>
          </a:p>
        </p:txBody>
      </p:sp>
      <p:pic>
        <p:nvPicPr>
          <p:cNvPr id="5126" name="Picture 6" descr="C:\Users\oem\AppData\Local\Microsoft\Windows\Temporary Internet Files\Content.IE5\PW4HX5OA\MC900196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75" y="3861048"/>
            <a:ext cx="3888432" cy="2655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6946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908720"/>
            <a:ext cx="79928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Golem musel být stále zaměstnaný, jinak se v něm hromadila obrovská síla. Jednou mu rabín zapomněl dát příkazy a Golem vyrazil do ulic. Šel a co mu stálo v cestě, to zničil. Bořil domy, vytrhával stromy, vše rozdupal. Lidé utíkali a báli se.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Když rabín poznal, jak může být golem nebezpečný, zbavil ho života.</a:t>
            </a:r>
          </a:p>
          <a:p>
            <a:r>
              <a:rPr lang="cs-CZ" sz="2800" dirty="0" smtClean="0"/>
              <a:t>Prý ho někde zakopal.</a:t>
            </a:r>
            <a:endParaRPr lang="cs-CZ" sz="2800" dirty="0"/>
          </a:p>
        </p:txBody>
      </p:sp>
      <p:pic>
        <p:nvPicPr>
          <p:cNvPr id="6147" name="Picture 3" descr="C:\Users\oem\AppData\Local\Microsoft\Windows\Temporary Internet Files\Content.IE5\KK4W9MV6\MM9003365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781569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983" y="3147477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992" y="2859737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895" y="3529662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347" y="3437363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89589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Dodnes lidé Golema hledají, zatím marně.</a:t>
            </a:r>
            <a:endParaRPr lang="cs-CZ" sz="2800" dirty="0"/>
          </a:p>
        </p:txBody>
      </p:sp>
      <p:pic>
        <p:nvPicPr>
          <p:cNvPr id="7171" name="Picture 3" descr="C:\Users\oem\AppData\Local\Microsoft\Windows\Temporary Internet Files\Content.IE5\PW4HX5OA\MC900230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93351"/>
            <a:ext cx="2432099" cy="272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oem\AppData\Local\Microsoft\Windows\Temporary Internet Files\Content.IE5\L70KQUWV\MM90033688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2044148"/>
            <a:ext cx="2664296" cy="217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oem\AppData\Local\Microsoft\Windows\Temporary Internet Files\Content.IE5\PW4HX5OA\MM9002362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1437185" cy="194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oem\AppData\Local\Microsoft\Windows\Temporary Internet Files\Content.IE5\KK4W9MV6\MC90043480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22" y="4914922"/>
            <a:ext cx="1133992" cy="113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oem\AppData\Local\Microsoft\Windows\Temporary Internet Files\Content.IE5\L70KQUWV\MC9002855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900098"/>
            <a:ext cx="1820570" cy="142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oem\AppData\Local\Microsoft\Windows\Temporary Internet Files\Content.IE5\R1JXGQ24\MC9002996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9" y="4217406"/>
            <a:ext cx="2794626" cy="21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50072" y="4217406"/>
            <a:ext cx="492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Můžete po něm taky pátrat.</a:t>
            </a:r>
            <a:endParaRPr lang="cs-CZ" sz="2800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7523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4868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Různé, hlavně současné podoby Golema.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TF1NKJOP\MC9003556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61241"/>
            <a:ext cx="1955757" cy="261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6A9B631Z\MC9002979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405060"/>
            <a:ext cx="2304256" cy="250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AppData\Local\Microsoft\Windows\Temporary Internet Files\Content.IE5\GMQLH2E1\MC9003261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134" y="1988840"/>
            <a:ext cx="1511939" cy="2182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em\AppData\Local\Microsoft\Windows\Temporary Internet Files\Content.IE5\TF1NKJOP\MC9004385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56792"/>
            <a:ext cx="1892986" cy="177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2749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endParaRPr lang="cs-CZ" sz="1500" dirty="0" smtClean="0">
              <a:solidFill>
                <a:prstClr val="black"/>
              </a:solidFill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prstClr val="black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cs typeface="Tahoma" pitchFamily="34" charset="0"/>
              </a:rPr>
              <a:t>Obrázek Golema je z archivu autora.</a:t>
            </a:r>
            <a:endParaRPr lang="cs-CZ" sz="1500" dirty="0">
              <a:solidFill>
                <a:prstClr val="black"/>
              </a:solidFill>
              <a:latin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0946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412</Words>
  <Application>Microsoft Office PowerPoint</Application>
  <PresentationFormat>Předvádění na obrazovce (4:3)</PresentationFormat>
  <Paragraphs>55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57</cp:revision>
  <dcterms:created xsi:type="dcterms:W3CDTF">2011-05-26T14:17:08Z</dcterms:created>
  <dcterms:modified xsi:type="dcterms:W3CDTF">2011-12-11T17:14:26Z</dcterms:modified>
</cp:coreProperties>
</file>