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Styl Světlá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44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dirty="0" smtClean="0">
                <a:latin typeface="+mn-lt"/>
              </a:rPr>
              <a:t>Základní škola, Hořice, Husova 11</a:t>
            </a:r>
            <a:br>
              <a:rPr lang="cs-CZ" sz="3200" b="1" dirty="0" smtClean="0">
                <a:latin typeface="+mn-lt"/>
              </a:rPr>
            </a:br>
            <a:r>
              <a:rPr lang="cs-CZ" sz="3200" b="1" dirty="0" smtClean="0">
                <a:latin typeface="+mn-lt"/>
              </a:rPr>
              <a:t>VY_32_INOVACE 2_93 </a:t>
            </a:r>
            <a:endParaRPr lang="cs-CZ" sz="3200" dirty="0" smtClean="0">
              <a:latin typeface="+mn-lt"/>
            </a:endParaRP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2339975" y="980728"/>
            <a:ext cx="42481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ZEMĚ II.</a:t>
            </a:r>
          </a:p>
          <a:p>
            <a:pPr algn="ctr" eaLnBrk="1" hangingPunct="1">
              <a:defRPr/>
            </a:pPr>
            <a:r>
              <a:rPr lang="cs-CZ" dirty="0" smtClean="0">
                <a:latin typeface="+mn-lt"/>
              </a:rPr>
              <a:t>Matematika, fyzika – 7.-9. ročník, řazení čísel(1000) podle velikosti, zaokrouhlování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131840" y="5949280"/>
            <a:ext cx="2895600" cy="365125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Dostupné z Metodického portálu www.</a:t>
            </a:r>
            <a:r>
              <a:rPr lang="cs-CZ" dirty="0" err="1" smtClean="0"/>
              <a:t>rvp.cz</a:t>
            </a:r>
            <a:r>
              <a:rPr lang="cs-CZ" dirty="0" smtClean="0"/>
              <a:t>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611560" y="719700"/>
            <a:ext cx="7064626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NÁZEV DIGITÁLNÍHO UČEBNÍHO MATERIÁLU: Řazení čísel podle velikosti, zaokrouhlování</a:t>
            </a:r>
          </a:p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AUTOR: Mgr. Soňa Lánská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STRUČNÁ ANOTACE (OBSAH, DATUM PILOTÁŽE):23. 2. 2011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Prezentace, která procvičuje řazení čísel podle velikosti v oboru do 10 000 a zaokrouhlování na 10 a 100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VZDĚLÁVACÍ PŘEDMĚT (VE KTERÉM BYL MATERIÁL ODUČEN): matematika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KLÍČOVÉ KOMPETENCE:	</a:t>
            </a:r>
            <a:endParaRPr lang="cs-CZ" sz="11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cs-CZ" sz="11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Pracuje s učebnicemi, učebními materiály a učebními pomůckami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100" dirty="0" smtClean="0"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Chápe obecně používané znaky, termíny a symboly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 Rozumí obsahu sdělení a přiměřeně na něj reaguje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MEZIPŘEDMĚTOVÉ VZTAHY: chemie, fyzika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OČEKÁVANÝ VÝSTUP:</a:t>
            </a:r>
            <a:endParaRPr lang="cs-CZ" sz="1100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-</a:t>
            </a:r>
            <a:r>
              <a:rPr kumimoji="0" lang="cs-CZ" sz="11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Č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íst, psát a porovnávat 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NewRoman" charset="-18"/>
              </a:rPr>
              <a:t>č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ísla do 1 000 </a:t>
            </a: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Symbol" pitchFamily="18" charset="2"/>
              </a:rPr>
              <a:t>- P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rovád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NewRoman" charset="-18"/>
              </a:rPr>
              <a:t>ě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 odhad výsledku, zaokrouhlovat 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NewRoman" charset="-18"/>
              </a:rPr>
              <a:t>č</a:t>
            </a: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ísla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sz="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TYPICKÁ VĚKOVÁ SKUPINA: 7. ročník, základní škola praktická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100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100" dirty="0" smtClean="0">
              <a:latin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cs typeface="Times New Roman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800" dirty="0" smtClean="0">
                <a:solidFill>
                  <a:srgbClr val="00B0F0"/>
                </a:solidFill>
              </a:rPr>
              <a:t>KAŽDÝ KOV MÁ SVOU TEPLOTU TÁNÍ A BOD VARU. </a:t>
            </a:r>
            <a:br>
              <a:rPr lang="cs-CZ" sz="2800" dirty="0" smtClean="0">
                <a:solidFill>
                  <a:srgbClr val="00B0F0"/>
                </a:solidFill>
              </a:rPr>
            </a:br>
            <a:r>
              <a:rPr lang="cs-CZ" sz="2800" dirty="0" smtClean="0">
                <a:solidFill>
                  <a:srgbClr val="FF0000"/>
                </a:solidFill>
              </a:rPr>
              <a:t>1.SEŘAĎ KOVY OD NEJMENŠÍ TEPLOTY TÁNÍ</a:t>
            </a:r>
            <a:br>
              <a:rPr lang="cs-CZ" sz="2800" dirty="0" smtClean="0">
                <a:solidFill>
                  <a:srgbClr val="FF0000"/>
                </a:solidFill>
              </a:rPr>
            </a:br>
            <a:r>
              <a:rPr lang="cs-CZ" sz="2800" dirty="0" smtClean="0">
                <a:solidFill>
                  <a:srgbClr val="FF0000"/>
                </a:solidFill>
              </a:rPr>
              <a:t>2. SEŘAĎ KOVY OD NEJVYŠŠÍHO BODU VARU 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07924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TEPLOTA TÁNÍ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BOD VARU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STŘÍBRO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962 °C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2 212 °C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ZLATO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1064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2856 °C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ŽELEZO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1538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2861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ZINEK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420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907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NIKL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1455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2913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MĚĎ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1085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2562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CHROM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1907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2671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PLATINA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1768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3825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  <a:r>
                        <a:rPr lang="cs-CZ" dirty="0" smtClean="0"/>
                        <a:t> 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OLOVO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328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1749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232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2602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400" dirty="0" smtClean="0">
                <a:solidFill>
                  <a:srgbClr val="FF0000"/>
                </a:solidFill>
              </a:rPr>
              <a:t>NAMĚŘENÉ HODNOTY ZAOKROUHLI NA: </a:t>
            </a:r>
            <a:br>
              <a:rPr lang="cs-CZ" sz="2400" dirty="0" smtClean="0">
                <a:solidFill>
                  <a:srgbClr val="FF0000"/>
                </a:solidFill>
              </a:rPr>
            </a:br>
            <a:r>
              <a:rPr lang="cs-CZ" sz="2400" dirty="0" smtClean="0">
                <a:solidFill>
                  <a:srgbClr val="FF0000"/>
                </a:solidFill>
              </a:rPr>
              <a:t>1. DESÍTKY</a:t>
            </a:r>
            <a:br>
              <a:rPr lang="cs-CZ" sz="2400" dirty="0" smtClean="0">
                <a:solidFill>
                  <a:srgbClr val="FF0000"/>
                </a:solidFill>
              </a:rPr>
            </a:br>
            <a:r>
              <a:rPr lang="cs-CZ" sz="2400" dirty="0" smtClean="0">
                <a:solidFill>
                  <a:srgbClr val="FF0000"/>
                </a:solidFill>
              </a:rPr>
              <a:t>2. STOVKY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45008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TEPLOTA TÁNÍ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BOD VARU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STŘÍBRO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962 °C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2 212 °C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ZLATO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1064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2856 °C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ŽELEZO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1538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2861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ZINEK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420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907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NIKL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1455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2913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MĚĎ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1085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2562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CHROM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1907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2671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PLATINA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1768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3825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  <a:r>
                        <a:rPr lang="cs-CZ" dirty="0" smtClean="0"/>
                        <a:t> 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OLOVO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328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1749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232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  <a:r>
                        <a:rPr lang="cs-CZ" dirty="0" smtClean="0"/>
                        <a:t>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2602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°C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Odkazy a citace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cs-CZ" smtClean="0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3076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310</Words>
  <Application>Microsoft Office PowerPoint</Application>
  <PresentationFormat>Předvádění na obrazovce (4:3)</PresentationFormat>
  <Paragraphs>98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Základní škola, Hořice, Husova 11 VY_32_INOVACE 2_93 </vt:lpstr>
      <vt:lpstr>Snímek 2</vt:lpstr>
      <vt:lpstr>KAŽDÝ KOV MÁ SVOU TEPLOTU TÁNÍ A BOD VARU.  1.SEŘAĎ KOVY OD NEJMENŠÍ TEPLOTY TÁNÍ 2. SEŘAĎ KOVY OD NEJVYŠŠÍHO BODU VARU </vt:lpstr>
      <vt:lpstr>NAMĚŘENÉ HODNOTY ZAOKROUHLI NA:  1. DESÍTKY 2. STOVKY</vt:lpstr>
      <vt:lpstr>Odkazy a 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škola, Hořice, Husova 11 VY_32_sada 1_01 </dc:title>
  <cp:lastModifiedBy>Lánský</cp:lastModifiedBy>
  <cp:revision>7</cp:revision>
  <dcterms:modified xsi:type="dcterms:W3CDTF">2011-11-28T18:44:28Z</dcterms:modified>
</cp:coreProperties>
</file>