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61" r:id="rId3"/>
    <p:sldId id="257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DD3F8-BEBC-4CB1-BAE4-73550A3CB681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05D876-4080-4C87-A28D-4ED0CCB00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213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BCF7E-D0B4-47FD-B468-0030A227136A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9A558-379C-4C41-AE57-80432A0E9A2F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710DC-61EE-42A6-8601-4EE5CE75C4E6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44796-931E-4A54-81DF-31532B97ACEC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8FCC3-F8D8-4D62-890A-0E84FA72ACE6}" type="datetime1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E5CEE-6EDE-4CA5-AEE8-9908B3B52C31}" type="datetime1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2973C-E1E3-46C3-8BEC-D181E11385FB}" type="datetime1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FE38E-3448-44FE-94E3-8BF3747E2959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6026E-61F4-4BE6-AA1E-EB781C300E35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534EE-64EE-4FB5-88E2-09649130FBA1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85A3-389F-4A72-B0F0-823D19649E9A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9E4A66-8AF7-404F-ADAE-0E81B018EFE7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r>
              <a:rPr lang="cs-CZ" sz="3200" b="1" smtClean="0">
                <a:latin typeface="+mn-lt"/>
              </a:rPr>
              <a:t/>
            </a:r>
            <a:br>
              <a:rPr lang="cs-CZ" sz="3200" b="1" smtClean="0">
                <a:latin typeface="+mn-lt"/>
              </a:rPr>
            </a:br>
            <a:r>
              <a:rPr lang="cs-CZ" sz="3200" b="1" smtClean="0">
                <a:latin typeface="+mn-lt"/>
              </a:rPr>
              <a:t>VY_32_INOVACE 8_19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JAZYK – HLÁSKA, SLABIKA, SLOVO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Slabiky se S, 1. </a:t>
            </a:r>
            <a:r>
              <a:rPr lang="cs-CZ" dirty="0" err="1" smtClean="0">
                <a:latin typeface="+mn-lt"/>
              </a:rPr>
              <a:t>roč</a:t>
            </a:r>
            <a:r>
              <a:rPr lang="cs-CZ" smtClean="0">
                <a:latin typeface="+mn-lt"/>
              </a:rPr>
              <a:t>.</a:t>
            </a: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467544" y="1412776"/>
            <a:ext cx="8567936" cy="37548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Český jazyk – hláska, slabika, slovo, slabiky se S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 11. 5. </a:t>
            </a: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2011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	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Pracovní list, žáci si procvičují čtení a psaní slabik se S.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český jazyk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	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Chápe obecně používané termíny, znaky, symboly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Rozumí obsahu sdělení a přiměřeně na něj reaguje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prvouka, výtvarná výchova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</a:t>
            </a:r>
            <a:r>
              <a:rPr kumimoji="0" lang="cs-CZ" sz="11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R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ozum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ě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 pokyn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ů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 p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ř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ěř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ené složitosti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Symbol" pitchFamily="18" charset="2"/>
              </a:rPr>
              <a:t>·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Symbol" pitchFamily="18" charset="2"/>
              </a:rPr>
              <a:t> 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Symbol" pitchFamily="18" charset="2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Symbol" pitchFamily="18" charset="2"/>
              </a:rPr>
              <a:t>Z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vládat základní hygienické návyky spojené s psaním a dodržovat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č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itelnost psaného projevu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 Rozpoznat samohlásky (odlišovat jejich délku) a souhlásky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 1. – 2. ročník, základní škola praktická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Pracovní list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URČI NÁZEV ZVÍŘETE, DEJ DO KROUŽKU SLABIKU SE </a:t>
            </a:r>
            <a:r>
              <a:rPr lang="cs-CZ" sz="4000" dirty="0" smtClean="0"/>
              <a:t>S</a:t>
            </a:r>
            <a:r>
              <a:rPr lang="cs-CZ" sz="2000" dirty="0" smtClean="0"/>
              <a:t> A VEDLE JI PŘEPIŠ PSACÍM PÍSMEM, OBRÁZKY VYBARVI</a:t>
            </a:r>
            <a:endParaRPr lang="cs-CZ" sz="40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1772816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 U S A	________________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270892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 R A S E 	_________________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 flipH="1">
            <a:off x="2987824" y="5085184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 O V A 	__________________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400506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 O S A 	_________________</a:t>
            </a:r>
            <a:endParaRPr lang="cs-CZ" b="1" dirty="0"/>
          </a:p>
        </p:txBody>
      </p:sp>
      <p:pic>
        <p:nvPicPr>
          <p:cNvPr id="17" name="Obrázek 16" descr="hus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159404"/>
            <a:ext cx="936104" cy="1096122"/>
          </a:xfrm>
          <a:prstGeom prst="rect">
            <a:avLst/>
          </a:prstGeom>
        </p:spPr>
      </p:pic>
      <p:pic>
        <p:nvPicPr>
          <p:cNvPr id="24" name="Obrázek 23" descr="PRAS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2498308"/>
            <a:ext cx="1368152" cy="1097204"/>
          </a:xfrm>
          <a:prstGeom prst="rect">
            <a:avLst/>
          </a:prstGeom>
        </p:spPr>
      </p:pic>
      <p:pic>
        <p:nvPicPr>
          <p:cNvPr id="25" name="Obrázek 24" descr="vos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71600" y="3699706"/>
            <a:ext cx="1008112" cy="990781"/>
          </a:xfrm>
          <a:prstGeom prst="rect">
            <a:avLst/>
          </a:prstGeom>
        </p:spPr>
      </p:pic>
      <p:pic>
        <p:nvPicPr>
          <p:cNvPr id="26" name="Obrázek 25" descr="sov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71600" y="4725144"/>
            <a:ext cx="917448" cy="122529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100" i="1" dirty="0" smtClean="0"/>
              <a:t>Slabikář naše čtení</a:t>
            </a:r>
            <a:r>
              <a:rPr lang="cs-CZ" sz="1100" dirty="0" smtClean="0"/>
              <a:t>. Olomouc : </a:t>
            </a:r>
            <a:r>
              <a:rPr lang="cs-CZ" sz="1100" dirty="0" err="1" smtClean="0"/>
              <a:t>Scientia</a:t>
            </a:r>
            <a:r>
              <a:rPr lang="cs-CZ" sz="1100" dirty="0" smtClean="0"/>
              <a:t>, </a:t>
            </a:r>
            <a:r>
              <a:rPr lang="cs-CZ" sz="1100" dirty="0" err="1" smtClean="0"/>
              <a:t>spol.sr.o</a:t>
            </a:r>
            <a:r>
              <a:rPr lang="cs-CZ" sz="1100" dirty="0" smtClean="0"/>
              <a:t>., pedagogické nakladatelství, 2001. 125 s.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86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Základní škola, Hořice, Husova 11 VY_32_INOVACE 8_19 </vt:lpstr>
      <vt:lpstr>Prezentace aplikace PowerPoint</vt:lpstr>
      <vt:lpstr>Pracovní list URČI NÁZEV ZVÍŘETE, DEJ DO KROUŽKU SLABIKU SE S A VEDLE JI PŘEPIŠ PSACÍM PÍSMEM, OBRÁZKY VYBARVI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cp:lastModifiedBy>Učitel</cp:lastModifiedBy>
  <cp:revision>15</cp:revision>
  <dcterms:modified xsi:type="dcterms:W3CDTF">2013-05-22T11:27:39Z</dcterms:modified>
</cp:coreProperties>
</file>