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9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0181C-D3C2-4B43-8C72-74A182BE90DF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5C3E2D-CA85-4A2B-ABEA-A7CDD2990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477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C04C3-956B-4C02-BEA3-3AB00581E82D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05B1-4927-4F88-B78F-568B5FE49F1B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E47D3-62D4-4224-935A-1870756BCD9F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62966-CFEF-4DF4-95AD-CCB14F881421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2E926-36DE-497F-80D7-6972D4628E14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B83D4-55D5-4514-B862-28B20E0B0C0D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DEE95-2119-485D-9E09-ADC516B76176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94C30-B6CA-47CD-9933-4502E9982B2A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1FE58-1971-48CA-B04E-6587BC5EFD74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389CD-664C-4939-B09C-E85B33935FF1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788DD-EC65-47ED-A757-AE0EF49617A1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89D693-B6E0-4E45-875A-8569FB7ABE73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r>
              <a:rPr lang="cs-CZ" sz="3200" b="1" smtClean="0">
                <a:latin typeface="+mn-lt"/>
              </a:rPr>
              <a:t/>
            </a:r>
            <a:br>
              <a:rPr lang="cs-CZ" sz="3200" b="1" smtClean="0">
                <a:latin typeface="+mn-lt"/>
              </a:rPr>
            </a:br>
            <a:r>
              <a:rPr lang="cs-CZ" sz="3200" b="1" smtClean="0">
                <a:latin typeface="+mn-lt"/>
              </a:rPr>
              <a:t>VY_32_INOVACE 8_17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1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 – HLÁSKA, SLABIKA, SLOVO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Tajenka s J, 1. </a:t>
            </a:r>
            <a:r>
              <a:rPr lang="cs-CZ" dirty="0" err="1" smtClean="0">
                <a:latin typeface="+mn-lt"/>
              </a:rPr>
              <a:t>roč</a:t>
            </a:r>
            <a:r>
              <a:rPr lang="cs-CZ" smtClean="0">
                <a:latin typeface="+mn-lt"/>
              </a:rPr>
              <a:t>.</a:t>
            </a: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23528" y="1068995"/>
            <a:ext cx="8424936" cy="4431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Český jazyk – hláska, slabika, slovo, tajenka s J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PILOTÁŽE):6. 6.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Pracovní list – žák postupuje podle pokynů učitele (orientace na ploše pravá-levá, nahoře-dole) a postupně zapisuje nalezená písmena, ze kterých vznikne slovo, které přepíše psacím písmem. Jde o procvičování čtení a psaní písmene J.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český jazyk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	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Chápe obecně používané termíny, znaky, symboly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Nenechá se při řešení odradit nezdarem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Rozumí obsahu sdělení a přiměřeně na něj reaguje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matematika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 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ozum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ě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 pokyn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ů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 p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ř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ěř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ené složitosti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·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 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Symbol" pitchFamily="18" charset="2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Z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vládat základní hygienické návyky spojené s psaním a dodržovat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č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itelnost psaného projevu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Rozpoznat samohlásky (odlišovat jejich délku) a souhlásky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SKUPINA:1. – 3. ročník, základní škola praktická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TAJENKA – PRACOVNÍ LIST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Postupuj podle návodu: začíná se u otazníku, nalezená písmena dej do kroužku a zapisuj je postupně na řádek. Vzniklé slovo přečti a doplň do tajenky - přepiš psacím písmem.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67544" y="1772816"/>
          <a:ext cx="3744420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8884"/>
                <a:gridCol w="748884"/>
                <a:gridCol w="748884"/>
                <a:gridCol w="748884"/>
                <a:gridCol w="748884"/>
              </a:tblGrid>
              <a:tr h="293752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É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Ů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É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716016" y="1772816"/>
            <a:ext cx="381642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Začni u otazníku</a:t>
            </a:r>
          </a:p>
          <a:p>
            <a:pPr marL="342900" indent="-342900">
              <a:buAutoNum type="arabicPeriod"/>
            </a:pPr>
            <a:r>
              <a:rPr lang="cs-CZ" dirty="0" smtClean="0"/>
              <a:t>Dvě políčka dolů</a:t>
            </a:r>
          </a:p>
          <a:p>
            <a:pPr marL="342900" indent="-342900">
              <a:buAutoNum type="arabicPeriod"/>
            </a:pPr>
            <a:r>
              <a:rPr lang="cs-CZ" dirty="0" smtClean="0"/>
              <a:t>Dvě dolů</a:t>
            </a:r>
          </a:p>
          <a:p>
            <a:pPr marL="342900" indent="-342900">
              <a:buAutoNum type="arabicPeriod"/>
            </a:pPr>
            <a:r>
              <a:rPr lang="cs-CZ" dirty="0" smtClean="0"/>
              <a:t>Tři doprava</a:t>
            </a:r>
          </a:p>
          <a:p>
            <a:pPr marL="342900" indent="-342900">
              <a:buAutoNum type="arabicPeriod"/>
            </a:pPr>
            <a:r>
              <a:rPr lang="cs-CZ" dirty="0" smtClean="0"/>
              <a:t>Čtyři nahoru</a:t>
            </a:r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b="1" dirty="0" smtClean="0"/>
              <a:t>Tady postupně zapisuj nalezená písmena:</a:t>
            </a:r>
          </a:p>
          <a:p>
            <a:pPr marL="342900" indent="-342900"/>
            <a:r>
              <a:rPr lang="cs-CZ" b="1" dirty="0" smtClean="0"/>
              <a:t>____________________________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763284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Vzniklé slovo doplň do tajenky psacím písmem:</a:t>
            </a:r>
          </a:p>
          <a:p>
            <a:endParaRPr lang="cs-CZ" dirty="0" smtClean="0"/>
          </a:p>
          <a:p>
            <a:r>
              <a:rPr lang="cs-CZ" sz="3200" b="1" dirty="0" smtClean="0"/>
              <a:t>TO JE </a:t>
            </a:r>
            <a:r>
              <a:rPr lang="cs-CZ" b="1" dirty="0" smtClean="0"/>
              <a:t>_________________________</a:t>
            </a:r>
          </a:p>
        </p:txBody>
      </p:sp>
      <p:pic>
        <p:nvPicPr>
          <p:cNvPr id="8" name="Obrázek 7" descr="JÁM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6129" y="4643546"/>
            <a:ext cx="2763635" cy="139220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100" i="1" dirty="0" smtClean="0"/>
              <a:t>Slabikář naše čtení</a:t>
            </a:r>
            <a:r>
              <a:rPr lang="cs-CZ" sz="1100" dirty="0" smtClean="0"/>
              <a:t>. Olomouc : </a:t>
            </a:r>
            <a:r>
              <a:rPr lang="cs-CZ" sz="1100" dirty="0" err="1" smtClean="0"/>
              <a:t>Scientia</a:t>
            </a:r>
            <a:r>
              <a:rPr lang="cs-CZ" sz="1100" dirty="0" smtClean="0"/>
              <a:t>, </a:t>
            </a:r>
            <a:r>
              <a:rPr lang="cs-CZ" sz="1100" dirty="0" err="1" smtClean="0"/>
              <a:t>spol.sr.o</a:t>
            </a:r>
            <a:r>
              <a:rPr lang="cs-CZ" sz="1100" dirty="0" smtClean="0"/>
              <a:t>., pedagogické nakladatelství, 2001. 125 s.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171</Words>
  <Application>Microsoft Office PowerPoint</Application>
  <PresentationFormat>Předvádění na obrazovce (4:3)</PresentationFormat>
  <Paragraphs>65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Základní škola, Hořice, Husova 11 VY_32_INOVACE 8_17 </vt:lpstr>
      <vt:lpstr>Prezentace aplikace PowerPoint</vt:lpstr>
      <vt:lpstr>TAJENKA – PRACOVNÍ LIST Postupuj podle návodu: začíná se u otazníku, nalezená písmena dej do kroužku a zapisuj je postupně na řádek. Vzniklé slovo přečti a doplň do tajenky - přepiš psacím písmem.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Učitel</cp:lastModifiedBy>
  <cp:revision>12</cp:revision>
  <dcterms:modified xsi:type="dcterms:W3CDTF">2013-05-22T11:30:32Z</dcterms:modified>
</cp:coreProperties>
</file>