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61" r:id="rId3"/>
    <p:sldId id="260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FB57D3-F13B-42A4-8909-41EF97303791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962A2-4D6E-4170-83AD-0DE50F6BCD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515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7401-FDA6-4689-8506-28CA408ADAEE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D2A78-3C2B-4C8E-B262-A2953A9B5057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1B365-9FDA-497F-B23A-12B6883D1694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3F496-6790-46C5-A6F1-3C9AFB8128AE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49475-3828-4B89-9A19-1D2959353F4C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9E5B-52C7-4C58-AB26-09AAD3E85F41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23560-9455-44A8-A797-73C16F95810F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C76B3-F34E-4E1B-95FB-7BAA489565B6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74D4A-C5F0-4D7D-8B55-02671A8BBC15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25BFF-0731-42AD-AED1-D7C08C1A7425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168E-29A4-4FA1-9D48-2A98E8E67E43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7AB5D-1AD0-4827-86C1-359398E81DDC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1_50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 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jazyk, 1. ročník; vyhledávání slova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95536" y="1124744"/>
            <a:ext cx="8466185" cy="42934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Český jazyk – vyhledávání slova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 7. 4.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Prezentace, která procvičuje zrakové vnímání. Žáci mají za úkol vyhledat dané slovo mezi ostatními písmeny. Motivačně zaměřená na části lidského těla.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Český jazyk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Chápe obecně používané termíny, znaky a symboly	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Rozumí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obsahu sdělení a přiměřeně na něj reaguje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prvouka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rozumět pokynům přiměřené složitosti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	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ročník, základní škola praktická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31640" y="548680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</a:rPr>
              <a:t>NAJDI SLOVO, DEJ HO DO KROUŽKU 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23728" y="2060848"/>
            <a:ext cx="165618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 O H A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5004048" y="2060848"/>
            <a:ext cx="25922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E A N O H A I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64502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 U K 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364502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R U K A E I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49411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 Č 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4941168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 U O Č I E</a:t>
            </a:r>
            <a:endParaRPr lang="cs-CZ" sz="2800" b="1" dirty="0"/>
          </a:p>
        </p:txBody>
      </p:sp>
      <p:pic>
        <p:nvPicPr>
          <p:cNvPr id="1026" name="Picture 2" descr="C:\Users\zahrjo\AppData\Local\Microsoft\Windows\Temporary Internet Files\Content.IE5\S6L6ARY9\MC9002871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630" y="1385892"/>
            <a:ext cx="109413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ahrjo\AppData\Local\Microsoft\Windows\Temporary Internet Files\Content.IE5\7Q7QZDIX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34" y="2923220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ahrjo\AppData\Local\Microsoft\Windows\Temporary Internet Files\Content.IE5\S6L6ARY9\MC9002812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85" y="4695518"/>
            <a:ext cx="1007245" cy="531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ahrjo\AppData\Local\Microsoft\Windows\Temporary Internet Files\Content.IE5\S6L6ARY9\MC9002812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001" y="5180540"/>
            <a:ext cx="1143778" cy="60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Galerie obrázků </a:t>
            </a:r>
            <a:r>
              <a:rPr lang="cs-CZ" sz="1200" smtClean="0"/>
              <a:t>Microsoft Office 2010</a:t>
            </a:r>
          </a:p>
          <a:p>
            <a:endParaRPr lang="cs-CZ" sz="1200" dirty="0" smtClean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123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Základní škola, Hořice, Husova 11 VY_32_INOVACE 1_50 </vt:lpstr>
      <vt:lpstr>Prezentace aplikace PowerPoint</vt:lpstr>
      <vt:lpstr>Prezentace aplikace PowerPoint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15</cp:revision>
  <dcterms:modified xsi:type="dcterms:W3CDTF">2013-05-22T11:38:44Z</dcterms:modified>
</cp:coreProperties>
</file>