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6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78081B-14E1-487B-8B4E-B2F50B5578C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06E11D-CD13-453B-8346-69E8FC5984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2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2B55A-DC0C-4FA5-9EDB-E6052F79574B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549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784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90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655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076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0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908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144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756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85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368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840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5D429F-49C1-4DE9-85E1-5AD07C31AF41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390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4/42/Illustration_Polypodium_vulgare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2/2c/Pteridium_aquilinum_nf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6/60/Dryopteris_filix-mas_-_K%C3%B6hler%E2%80%93s_Medizinal-Pflanzen-20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d/dc/Illustration_Athyrium_filix-femina0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0/05/Illustration_Matteuccia_struthiopteris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d/da/Asplenium_ruta_muraria-septentrionale_nf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1/12/Phyllitis_scolopendrium_nf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3/38/Asplenium_trichomanes_nf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teridium_aquilinum_nf.jpg" TargetMode="External"/><Relationship Id="rId13" Type="http://schemas.openxmlformats.org/officeDocument/2006/relationships/hyperlink" Target="http://commons.wikimedia.org/wiki/File:Asplenium_trichomanes_nf.jpg?uselang=cs" TargetMode="External"/><Relationship Id="rId18" Type="http://schemas.openxmlformats.org/officeDocument/2006/relationships/hyperlink" Target="http://upload.wikimedia.org/wikipedia/commons/thumb/7/7b/Unknown_005.jpg/640px-Unknown_005.jpg?uselang=cs" TargetMode="External"/><Relationship Id="rId3" Type="http://schemas.openxmlformats.org/officeDocument/2006/relationships/hyperlink" Target="http://upload.wikimedia.org/wikipedia/commons/thumb/d/d2/Dryopteris_filix-mas4_ies.jpg/549px-Dryopteris_filix-mas4_ies.jpg" TargetMode="External"/><Relationship Id="rId7" Type="http://schemas.openxmlformats.org/officeDocument/2006/relationships/hyperlink" Target="http://cs.wikipedia.org/wiki/Soubor:Illustration_Polypodium_vulgare0.jpg" TargetMode="External"/><Relationship Id="rId12" Type="http://schemas.openxmlformats.org/officeDocument/2006/relationships/hyperlink" Target="http://cs.wikipedia.org/wiki/Soubor:Phyllitis_scolopendrium_nf.jpg" TargetMode="External"/><Relationship Id="rId17" Type="http://schemas.openxmlformats.org/officeDocument/2006/relationships/hyperlink" Target="http://upload.wikimedia.org/wikipedia/commons/thumb/c/cc/Puszcza_Notecka24.JPG/640px-Puszcza_Notecka24.JPG" TargetMode="External"/><Relationship Id="rId2" Type="http://schemas.openxmlformats.org/officeDocument/2006/relationships/hyperlink" Target="http://upload.wikimedia.org/wikipedia/commons/thumb/e/eb/Dryopteris_filix-mas1_ies.jpg/549px-Dryopteris_filix-mas1_ies.jpg" TargetMode="External"/><Relationship Id="rId16" Type="http://schemas.openxmlformats.org/officeDocument/2006/relationships/hyperlink" Target="http://upload.wikimedia.org/wikipedia/commons/thumb/b/b7/Spiers_harts_tongue_fern.JPG/640px-Spiers_harts_tongue_fer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d/d1/Platycerium_alcicorne_01_by_Line1.jpg/640px-Platycerium_alcicorne_01_by_Line1.jpg" TargetMode="External"/><Relationship Id="rId11" Type="http://schemas.openxmlformats.org/officeDocument/2006/relationships/hyperlink" Target="http://commons.wikimedia.org/wiki/File:Illustration_Matteuccia_struthiopteris0.jpg?uselang=cs" TargetMode="External"/><Relationship Id="rId5" Type="http://schemas.openxmlformats.org/officeDocument/2006/relationships/hyperlink" Target="http://upload.wikimedia.org/wikipedia/commons/thumb/4/4d/Dryopteris_filix-mas_001.jpg/640px-Dryopteris_filix-mas_001.jpg" TargetMode="External"/><Relationship Id="rId15" Type="http://schemas.openxmlformats.org/officeDocument/2006/relationships/hyperlink" Target="http://upload.wikimedia.org/wikipedia/commons/thumb/5/5c/Adelaarsvaren_planten_Pteridium_aquilinum.jpg/350px-Adelaarsvaren_planten_Pteridium_aquilinum.jpg?uselang=cs" TargetMode="External"/><Relationship Id="rId10" Type="http://schemas.openxmlformats.org/officeDocument/2006/relationships/hyperlink" Target="http://cs.wikipedia.org/wiki/Soubor:Illustration_Athyrium_filix-femina0.jpg" TargetMode="External"/><Relationship Id="rId4" Type="http://schemas.openxmlformats.org/officeDocument/2006/relationships/hyperlink" Target="http://www.naturfoto.cz/stromovita-kapradina-fotografie-4442.html" TargetMode="External"/><Relationship Id="rId9" Type="http://schemas.openxmlformats.org/officeDocument/2006/relationships/hyperlink" Target="http://cs.wikipedia.org/wiki/Soubor:Dryopteris_filix-mas_-_K%C3%B6hler%E2%80%93s_Medizinal-Pflanzen-202.jpg" TargetMode="External"/><Relationship Id="rId14" Type="http://schemas.openxmlformats.org/officeDocument/2006/relationships/hyperlink" Target="http://upload.wikimedia.org/wikipedia/commons/thumb/e/ed/Asplenium_ruta_muraria2.jpg/640px-Asplenium_ruta_muraria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5344" y="2447131"/>
            <a:ext cx="7489825" cy="193899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Kapraďorosty – kapradiny</a:t>
            </a:r>
            <a:endParaRPr lang="cs-CZ" sz="60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30. 01.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78210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5997261"/>
              </p:ext>
            </p:extLst>
          </p:nvPr>
        </p:nvGraphicFramePr>
        <p:xfrm>
          <a:off x="1475656" y="908720"/>
          <a:ext cx="6696744" cy="423799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CZ.1.07/1.5.00/34.0702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 materiálu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VY_32_INOVACE_BIO.PRIMA -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cs-CZ" sz="1400" dirty="0" smtClean="0">
                          <a:effectLst/>
                        </a:rPr>
                        <a:t>10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Gymnázium, Třeboň, Na Sadech 308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Autor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Kapraďorosty – kapradiny</a:t>
                      </a:r>
                      <a:endParaRPr lang="cs-CZ" sz="14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Biologie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III/2 </a:t>
                      </a:r>
                      <a:r>
                        <a:rPr lang="cs-CZ" sz="14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400" dirty="0" smtClean="0">
                          <a:effectLst/>
                        </a:rPr>
                        <a:t>ICT</a:t>
                      </a:r>
                      <a:endParaRPr lang="cs-CZ" sz="14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prima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Metodický list/Anotace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 výkladu, je doprovázen ukázkami zástupců, obsahuje úkoly a cvičení.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716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98443"/>
            <a:ext cx="8229600" cy="79208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Oddělení: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Kapradiny 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692696"/>
            <a:ext cx="72728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prvohorách – stromovité, postupně vymírají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současné: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tropech - stromovité i bylinné druhy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mírné pásmo – stínomilné byliny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sladkovodní druhy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oddenek s kořeny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nadzemní stonek u bylinných chybí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listy tvoří nálevku, mladé spirálovitě stočené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výtrusy na spodní straně listů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sdružují se do kupky výtrusnic, některé kryté ostěrou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http://upload.wikimedia.org/wikipedia/commons/thumb/e/eb/Dryopteris_filix-mas1_ies.jpg/549px-Dryopteris_filix-mas1_i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01878"/>
            <a:ext cx="4076452" cy="356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upload.wikimedia.org/wikipedia/commons/thumb/d/d2/Dryopteris_filix-mas4_ies.jpg/549px-Dryopteris_filix-mas4_i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047" y="3101314"/>
            <a:ext cx="4077097" cy="356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8641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tromovitá kapradina (Polypodiophyta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4248472" cy="424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upload.wikimedia.org/wikipedia/commons/thumb/4/4d/Dryopteris_filix-mas_001.jpg/640px-Dryopteris_filix-mas_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080"/>
            <a:ext cx="4295792" cy="322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d/d1/Platycerium_alcicorne_01_by_Line1.jpg/640px-Platycerium_alcicorne_01_by_Line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99625"/>
            <a:ext cx="4295800" cy="322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8253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Illustration Polypodium vulgare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578"/>
            <a:ext cx="3410557" cy="5224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9568" y="5370991"/>
            <a:ext cx="34105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Osladič obecný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jedlý oddenek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listy rostou jednotlivě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Soubor:Pteridium aquilinum nf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1578"/>
            <a:ext cx="3083818" cy="521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2040" y="5370991"/>
            <a:ext cx="397750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Hasivka orličí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Statná (až 2 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listy 2 – 3x zpeřené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41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Dryopteris filix-mas - Köhler–s Medizinal-Pflanzen-20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51" y="116632"/>
            <a:ext cx="3991201" cy="5165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9568" y="5281717"/>
            <a:ext cx="4448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Kapraď samec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zrzavě červený oddenek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listy až 1 m vysoké, 2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x zpeřené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ledvinitá ostěra výtrusnic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Soubor:Illustration Athyrium filix-femina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720" y="116632"/>
            <a:ext cx="3307085" cy="5145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81848" y="5261942"/>
            <a:ext cx="4448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Papratka samičí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menšího vzrůstu, listy se překrývají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listy 0,5 m vysoké, 3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x zpeřené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ostěra nevytrvává, srpovitého tvaru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4404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8437" y="5454541"/>
            <a:ext cx="4448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Sleziník routička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listy 2 – 3 x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zpeřené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drobná, ve štěrbinách skal, zdí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 descr="File:Illustration Matteuccia struthiopteris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3722"/>
            <a:ext cx="3298701" cy="535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File:Asplenium ruta muraria-septentrionale nf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37" y="116632"/>
            <a:ext cx="3769508" cy="533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7181" y="5438525"/>
            <a:ext cx="4448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Pérovník pštrosí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listy 2x zpeřené, plodné a neplodné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statný, vlhká stanoviště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se i v zahradách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781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Phyllitis scolopendrium nf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76" y="158603"/>
            <a:ext cx="3024288" cy="529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469217"/>
            <a:ext cx="4448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Jelení jazyk </a:t>
            </a:r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celolistý</a:t>
            </a:r>
            <a:endParaRPr lang="cs-CZ" sz="2000" u="sng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listy nezpeřené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ČR vzácná na vápencích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2" name="Picture 4" descr="File:Asplenium trichomanes nf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928" y="158603"/>
            <a:ext cx="3171070" cy="529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66389" y="5455529"/>
            <a:ext cx="4448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Sleziník červený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červený řapík listu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hojný na skalách i ve spárách zdí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77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Kapradiny 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08720"/>
            <a:ext cx="829126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Odpověz na otázky: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Kteří zástupci kapradin rostou často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spárách zdí nebo v puklinách skal?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Naše nejstatnější kapradina je: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Proč mají kapradiny listy uspořádané do trychtýře?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Proč jsou mladé listy kapradin spirálovitě stočené?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Podle kterých znaků rozlišíš kapraď samec od papratky samičí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Která kapradina má dvojí typ listů (s výtrusnicemi a bez výtrusnic)?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" y="1556792"/>
            <a:ext cx="7499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Jsou to sleziníky – sleziník routička a sleziník červený.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" y="2452246"/>
            <a:ext cx="591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Naší největší kapradinou je hasivka orličí.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429000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Stékající voda je vedena ke kořenům.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" y="4365104"/>
            <a:ext cx="6923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Jsou tak chráněné nejmladší části listů, které postupně vyzrávají.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5309925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Tyto dvě kapradiny můžeme poznat podle tvaru ostěry a násobného zpeření listů.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" y="6233255"/>
            <a:ext cx="7859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 to pérovník pštrosí.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041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8977" y="75982"/>
            <a:ext cx="4075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Urči zástupce kapradin na obrázcích:</a:t>
            </a:r>
            <a:endParaRPr lang="cs-CZ" sz="2000" dirty="0"/>
          </a:p>
        </p:txBody>
      </p:sp>
      <p:pic>
        <p:nvPicPr>
          <p:cNvPr id="1026" name="Picture 2" descr="http://upload.wikimedia.org/wikipedia/commons/thumb/e/ed/Asplenium_ruta_muraria2.jpg/640px-Asplenium_ruta_murari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509" y="188640"/>
            <a:ext cx="4027462" cy="3020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upload.wikimedia.org/wikipedia/commons/thumb/5/5c/Adelaarsvaren_planten_Pteridium_aquilinum.jpg/350px-Adelaarsvaren_planten_Pteridium_aquilinum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03" y="629980"/>
            <a:ext cx="333375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upload.wikimedia.org/wikipedia/commons/thumb/b/b7/Spiers_harts_tongue_fern.JPG/640px-Spiers_harts_tongue_fer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94828"/>
            <a:ext cx="4027462" cy="3014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2703" y="5201980"/>
            <a:ext cx="333375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Hasivka orličí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04175" y="3207971"/>
            <a:ext cx="266180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Sleziník routička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17323" y="6309320"/>
            <a:ext cx="271471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Jelení jazyk </a:t>
            </a:r>
            <a:r>
              <a:rPr lang="cs-CZ" dirty="0" err="1" smtClean="0"/>
              <a:t>celolistý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070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c/cc/Puszcza_Notecka24.JPG/640px-Puszcza_Notecka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861" y="873224"/>
            <a:ext cx="4559829" cy="341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7/7b/Unknown_005.jpg/640px-Unknown_005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602" y="3068960"/>
            <a:ext cx="4727848" cy="3545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3275" y="4293096"/>
            <a:ext cx="240250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Osladič obecný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56176" y="2708920"/>
            <a:ext cx="275327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Kapraď samec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8977" y="75982"/>
            <a:ext cx="4075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Urči zástupce kapradin na obrázcích: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52173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32656"/>
            <a:ext cx="828092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http://upload.wikimedia.org/wikipedia/commons/thumb/e/eb/Dryopteris_filix-mas1_ies.jpg/549px-Dryopteris_filix-mas1_ies.jpg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http://upload.wikimedia.org/wikipedia/commons/thumb/d/d2/Dryopteris_filix-mas4_ies.jpg/549px-Dryopteris_filix-mas4_ies.jpg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www.naturfoto.cz/stromovita-kapradina-fotografie-4442.html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upload.wikimedia.org/wikipedia/commons/thumb/4/4d/Dryopteris_filix-mas_001.jpg/640px-Dryopteris_filix-mas_001.jpg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upload.wikimedia.org/wikipedia/commons/thumb/d/d1/Platycerium_alcicorne_01_by_Line1.jpg/640px-Platycerium_alcicorne_01_by_Line1.jpg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cs.wikipedia.org/wiki/Soubor:Illustration_Polypodium_vulgare0.jpg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cs.wikipedia.org/wiki/Soubor:Pteridium_aquilinum_nf.jpg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http://cs.wikipedia.org/wiki/Soubor:Dryopteris_filix-mas_-_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K%C3%B6hler%E2%80%93s_Medizinal-Pflanzen-202.jpg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cs.wikipedia.org/wiki/Soubor:Illustration_Athyrium_filix-femina0.jpg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1"/>
              </a:rPr>
              <a:t>http://commons.wikimedia.org/wiki/File:Asplenium_ruta_muraria-septentrionale_nf.jpg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11"/>
              </a:rPr>
              <a:t>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commons.wikimedia.org/wiki/File:Illustration_Matteuccia_struthiopteris0.jpg?uselang=cs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cs.wikipedia.org/wiki/Soubor:Phyllitis_scolopendrium_nf.jpg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commons.wikimedia.org/wiki/File:Asplenium_trichomanes_nf.jpg?uselang=cs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upload.wikimedia.org/wikipedia/commons/thumb/e/ed/Asplenium_ruta_muraria2.jpg/640px-Asplenium_ruta_muraria2.jpg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5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5"/>
              </a:rPr>
              <a:t>upload.wikimedia.org/wikipedia/commons/thumb/5/5c/Adelaarsvaren_planten_Pteridium_aquilinum.jpg/350px-Adelaarsvaren_planten_Pteridium_aquilinum.jpg?uselang=cs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6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6"/>
              </a:rPr>
              <a:t>upload.wikimedia.org/wikipedia/commons/thumb/b/b7/Spiers_harts_tongue_fern.JPG/640px-Spiers_harts_tongue_fern.JPG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7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7"/>
              </a:rPr>
              <a:t>upload.wikimedia.org/wikipedia/commons/thumb/c/cc/Puszcza_Notecka24.JPG/640px-Puszcza_Notecka24.JPG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8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8"/>
              </a:rPr>
              <a:t>upload.wikimedia.org/wikipedia/commons/thumb/7/7b/Unknown_005.jpg/640px-Unknown_005.jpg?uselang=cs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/>
              <a:t>ČABRADOVÁ, Věra. </a:t>
            </a:r>
            <a:r>
              <a:rPr lang="cs-CZ" sz="1200" i="1" dirty="0"/>
              <a:t>Přírodopis 7, učebnice pro základní školy a víceletá gymnázia</a:t>
            </a:r>
            <a:r>
              <a:rPr lang="cs-CZ" sz="1200" dirty="0"/>
              <a:t>. 1. vyd. Plzeň: Fraus, 2005, 120 s. ISBN 80-7238-424-4. </a:t>
            </a: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50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489</Words>
  <Application>Microsoft Office PowerPoint</Application>
  <PresentationFormat>Předvádění na obrazovce (4:3)</PresentationFormat>
  <Paragraphs>116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maskova</dc:creator>
  <cp:lastModifiedBy>User</cp:lastModifiedBy>
  <cp:revision>29</cp:revision>
  <dcterms:created xsi:type="dcterms:W3CDTF">2013-04-24T17:57:20Z</dcterms:created>
  <dcterms:modified xsi:type="dcterms:W3CDTF">2013-05-20T09:28:10Z</dcterms:modified>
</cp:coreProperties>
</file>