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53D33E8-B817-4ADB-A6EE-C5113802AED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17C61DB-38D8-4AAC-A904-F3362619D6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egetarian.cz/potraviny/foto/pzeli.jpg" TargetMode="External"/><Relationship Id="rId3" Type="http://schemas.openxmlformats.org/officeDocument/2006/relationships/hyperlink" Target="http://www.ssss.cz/files/kpucebnice/images/pv/kopie/22.jpg" TargetMode="External"/><Relationship Id="rId7" Type="http://schemas.openxmlformats.org/officeDocument/2006/relationships/hyperlink" Target="http://www.coop.cz/magazin/4_2010/img/zeli_01.jpg" TargetMode="External"/><Relationship Id="rId2" Type="http://schemas.openxmlformats.org/officeDocument/2006/relationships/hyperlink" Target="http://www.ssss.cz/files/kpucebnice/images/pv/kopie/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ms.tvujdum.cz/userdata/images/38997specialvarimekvetakpuvodrecepty-foto-1.jpg" TargetMode="External"/><Relationship Id="rId11" Type="http://schemas.openxmlformats.org/officeDocument/2006/relationships/hyperlink" Target="http://3.bp.blogspot.com/_cbNsl4_DdrE/TUBHUnG-MYI/AAAAAAAADEQ/pw7tcVwqMIE/s320/67762B_kvetak-fialovy.jpg" TargetMode="External"/><Relationship Id="rId5" Type="http://schemas.openxmlformats.org/officeDocument/2006/relationships/hyperlink" Target="http://www.aragonit.cz/gallery/brokolice.jpg" TargetMode="External"/><Relationship Id="rId10" Type="http://schemas.openxmlformats.org/officeDocument/2006/relationships/hyperlink" Target="http://www.euro-gastro.cz/res/dwe-gallery/802304322/kedlubny_640x480.jpg" TargetMode="External"/><Relationship Id="rId4" Type="http://schemas.openxmlformats.org/officeDocument/2006/relationships/hyperlink" Target="http://www.zivotni-styl.wz.cz/pics/482_1.jpg" TargetMode="External"/><Relationship Id="rId9" Type="http://schemas.openxmlformats.org/officeDocument/2006/relationships/hyperlink" Target="http://dobrasemena.cz/images/clanky/nahled/33_0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228600"/>
            <a:ext cx="6930352" cy="99060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153400" cy="3960440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endParaRPr lang="cs-CZ" sz="4400" dirty="0" smtClean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475" y="6162675"/>
            <a:ext cx="38290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63" y="2276871"/>
            <a:ext cx="7712075" cy="3885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9727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772816"/>
            <a:ext cx="8011616" cy="324036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B050"/>
                </a:solidFill>
                <a:latin typeface="Algerian" pitchFamily="82" charset="0"/>
              </a:rPr>
              <a:t>KOŠŤÁLOVÁ ZELENINA</a:t>
            </a:r>
            <a:endParaRPr lang="cs-CZ" sz="9600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58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CHARAKTERISTIKA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pPr lvl="0">
              <a:buClr>
                <a:srgbClr val="DD8047"/>
              </a:buClr>
              <a:buNone/>
              <a:defRPr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Má masitý košťál a dužnaté listy s výraznými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žebry.</a:t>
            </a:r>
          </a:p>
          <a:p>
            <a:pPr lvl="0">
              <a:buClr>
                <a:srgbClr val="DD8047"/>
              </a:buClr>
              <a:buNone/>
              <a:defRPr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DD8047"/>
              </a:buClr>
              <a:buNone/>
              <a:defRPr/>
            </a:pPr>
            <a:r>
              <a:rPr lang="cs-CZ" sz="28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Nejprodávanější  druhy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hlávkové  zelí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čínské  zelí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brokolice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kapusta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kedlubna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květák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DD8047"/>
              </a:buClr>
              <a:buNone/>
              <a:defRPr/>
            </a:pP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DD8047"/>
              </a:buClr>
              <a:buNone/>
              <a:defRPr/>
            </a:pPr>
            <a:endParaRPr lang="cs-CZ" sz="1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573016"/>
            <a:ext cx="4997748" cy="2521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56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DRUHY V PRODEJI: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rabicPeriod"/>
            </a:pPr>
            <a:r>
              <a:rPr lang="cs-CZ" b="1" i="1" u="sng" dirty="0">
                <a:solidFill>
                  <a:srgbClr val="002060"/>
                </a:solidFill>
              </a:rPr>
              <a:t>HLÁVKOVÉ  </a:t>
            </a:r>
            <a:r>
              <a:rPr lang="cs-CZ" b="1" i="1" u="sng" dirty="0" smtClean="0">
                <a:solidFill>
                  <a:srgbClr val="002060"/>
                </a:solidFill>
              </a:rPr>
              <a:t>ZELÍ 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  prodeji – rané, letní, pozdní, rychlené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podle barvy – bílé  a  </a:t>
            </a:r>
            <a:r>
              <a:rPr lang="cs-CZ" sz="24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červené</a:t>
            </a:r>
          </a:p>
          <a:p>
            <a:pPr marL="0" lvl="0" indent="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b="1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rabicPeriod" startAt="2"/>
            </a:pP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ČÍNSKÉ  ZELÍ 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připomíná  dlouhou hlávku  salátu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má protáhlé svěže zelené listy,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které později vytvářejí </a:t>
            </a:r>
            <a:r>
              <a:rPr lang="cs-CZ" sz="24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hlávku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</a:pPr>
            <a:endParaRPr lang="cs-CZ" sz="24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</a:pPr>
            <a:endParaRPr lang="cs-CZ" sz="24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</a:pPr>
            <a:endParaRPr lang="cs-CZ" sz="24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endParaRPr lang="cs-CZ" sz="24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sz="2400" b="1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b="1" i="1" u="sng" dirty="0">
              <a:solidFill>
                <a:srgbClr val="00206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57350"/>
            <a:ext cx="238125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028" y="4293096"/>
            <a:ext cx="1571625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654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Algerian" pitchFamily="82" charset="0"/>
              </a:rPr>
              <a:t>DRUHY V PRODEJI: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rabicPeriod" startAt="3"/>
            </a:pPr>
            <a:r>
              <a:rPr lang="cs-CZ" sz="30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BROKOLICE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3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podobná  </a:t>
            </a:r>
            <a:r>
              <a:rPr lang="cs-CZ" sz="3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květáku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3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3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ůžice jsou malé, volně větvené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endParaRPr lang="cs-CZ" sz="3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177" y="3700710"/>
            <a:ext cx="2371725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460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Algerian" pitchFamily="82" charset="0"/>
              </a:rPr>
              <a:t>DRUHY V PRODEJI: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rabicPeriod" startAt="4"/>
            </a:pP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KAPUSTA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druhy 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- hlávková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- růžičková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- kadeřavá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62040"/>
            <a:ext cx="4286250" cy="2301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739775"/>
            <a:ext cx="1809750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216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Algerian" pitchFamily="82" charset="0"/>
              </a:rPr>
              <a:t>DRUHY V PRODEJI: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rabicPeriod" startAt="5"/>
            </a:pP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KVĚTÁK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růžice je zdužnatělé, nerozvité </a:t>
            </a:r>
            <a:r>
              <a:rPr lang="cs-CZ" sz="24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květenství různých barev podle odrůd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ejznámější je barva bílá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1048"/>
            <a:ext cx="3810000" cy="2476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4032374"/>
            <a:ext cx="30480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980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Algerian" pitchFamily="82" charset="0"/>
              </a:rPr>
              <a:t>DRUHY V PRODEJI: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rabicPeriod" startAt="6"/>
            </a:pP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KEDLUBNY          /brukve/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druhy: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- bílé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- světle zelené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- modré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- fialovomodré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- </a:t>
            </a:r>
            <a:r>
              <a:rPr lang="cs-CZ" sz="24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GIGANT</a:t>
            </a:r>
            <a:endParaRPr lang="cs-CZ" sz="24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05064"/>
            <a:ext cx="2047875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9796"/>
            <a:ext cx="2766814" cy="3510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256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 dirty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cs-CZ" sz="48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Prodej:</a:t>
            </a:r>
            <a:endParaRPr lang="cs-CZ" sz="48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800" i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PODLE DRUHU.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DD8047"/>
              </a:buClr>
              <a:buNone/>
            </a:pPr>
            <a:endParaRPr lang="cs-CZ" sz="1600" i="1" u="sng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kusy – kedlubny, květák, kapusta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váhu – čínské zelí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celé, půlené – zelí hlávkové, kapusta</a:t>
            </a:r>
            <a:endParaRPr lang="cs-CZ" sz="28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rané - s natí,  pozdní  - bez </a:t>
            </a:r>
            <a:r>
              <a:rPr lang="cs-CZ" sz="2800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natě  - kedlubny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stvolu – růžičková kapusta</a:t>
            </a:r>
            <a:endParaRPr lang="cs-CZ" sz="28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838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OPAKOVÁNÍ: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348880"/>
            <a:ext cx="8153400" cy="374712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druhy zeleniny patří do košťálové zeleniny?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znáte druhy kedluben podle barvy?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znáte druhy kapusty?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brokolicí a květákem?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83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www.ssss.cz/files/kpucebnice/images/pv/kopie/5.jpg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www.ssss.cz/files/kpucebnice/images/pv/kopie/22.jpg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www.zivotni-styl.wz.cz/pics/482_1.jpg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www.aragonit.cz/gallery/brokolice.jpg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cms.tvujdum.cz/userdata/images/38997specialvarimekvetakpuvodrecepty-foto-1.jpg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www.coop.cz/magazin/4_2010/img/zeli_01.jpg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www.vegetarian.cz/potraviny/foto/pzeli.jpg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dobrasemena.cz/images/clanky/nahled/33_0.jpg</a:t>
            </a:r>
            <a:endParaRPr lang="cs-CZ" sz="2000" dirty="0" smtClean="0"/>
          </a:p>
          <a:p>
            <a:r>
              <a:rPr lang="cs-CZ" sz="2000" dirty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www.euro-gastro.cz/res/dwe-gallery/802304322/kedlubny_640x480.jpg</a:t>
            </a:r>
            <a:endParaRPr lang="cs-CZ" sz="2000" dirty="0" smtClean="0"/>
          </a:p>
          <a:p>
            <a:r>
              <a:rPr lang="cs-CZ" sz="2000" dirty="0">
                <a:hlinkClick r:id="rId11"/>
              </a:rPr>
              <a:t>http://3.bp.blogspot.com/_</a:t>
            </a:r>
            <a:r>
              <a:rPr lang="cs-CZ" sz="2000" dirty="0" smtClean="0">
                <a:hlinkClick r:id="rId11"/>
              </a:rPr>
              <a:t>cbNsl4_DdrE/TUBHUnG-MYI/AAAAAAAADEQ/pw7tcVwqMIE/s320/67762B_kvetak-fialovy.jpg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70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00B050"/>
                </a:solidFill>
                <a:latin typeface="Algerian" pitchFamily="82" charset="0"/>
              </a:rPr>
              <a:t>konec</a:t>
            </a:r>
            <a:endParaRPr lang="cs-CZ" sz="9600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007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103</TotalTime>
  <Words>258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Střední průmyslová škola a Střední odborná škola gastronomie a služeb, Most, příspěvková organizace</vt:lpstr>
      <vt:lpstr>KOŠŤÁLOVÁ ZELENINA</vt:lpstr>
      <vt:lpstr>CHARAKTERISTIKA</vt:lpstr>
      <vt:lpstr>DRUHY V PRODEJI:</vt:lpstr>
      <vt:lpstr>DRUHY V PRODEJI:</vt:lpstr>
      <vt:lpstr>DRUHY V PRODEJI:</vt:lpstr>
      <vt:lpstr>DRUHY V PRODEJI:</vt:lpstr>
      <vt:lpstr>DRUHY V PRODEJI:</vt:lpstr>
      <vt:lpstr> Prodej:</vt:lpstr>
      <vt:lpstr>OPAKOVÁNÍ:</vt:lpstr>
      <vt:lpstr>Prezentace aplikace PowerPoint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10</cp:revision>
  <dcterms:created xsi:type="dcterms:W3CDTF">2013-05-18T11:21:57Z</dcterms:created>
  <dcterms:modified xsi:type="dcterms:W3CDTF">2013-05-20T18:20:27Z</dcterms:modified>
</cp:coreProperties>
</file>