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57" r:id="rId5"/>
    <p:sldId id="260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1" r:id="rId14"/>
    <p:sldId id="268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4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C59D051-668D-4975-89EA-A648C099512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0D1BA31-09E2-4DB5-9129-774B14A98F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hradaapriroda.cz/wp-content/uploads/2012/08/%C4%8Derven%C3%A1-%C5%99epa-s-nat%C3%AD-300x225.jpg" TargetMode="External"/><Relationship Id="rId3" Type="http://schemas.openxmlformats.org/officeDocument/2006/relationships/hyperlink" Target="http://www.floranazahrade.cz/200309/images/uskladneni2.jpg" TargetMode="External"/><Relationship Id="rId7" Type="http://schemas.openxmlformats.org/officeDocument/2006/relationships/hyperlink" Target="http://data.labuznik.cz/labuznik/images/640x480/14379.jpg" TargetMode="External"/><Relationship Id="rId2" Type="http://schemas.openxmlformats.org/officeDocument/2006/relationships/hyperlink" Target="http://nd05.jxs.cz/791/096/98cb983b6e_78384086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ihomoravska-zelenina.cz/zlozka/thumb_redkvicka.jpg" TargetMode="External"/><Relationship Id="rId11" Type="http://schemas.openxmlformats.org/officeDocument/2006/relationships/hyperlink" Target="http://officeimg.vo.msecnd.net/en-us/images/MH900398113.jpg" TargetMode="External"/><Relationship Id="rId5" Type="http://schemas.openxmlformats.org/officeDocument/2006/relationships/hyperlink" Target="http://www.jihomoravska-zelenina.cz/zlozka/thumb_petrzel.jpg" TargetMode="External"/><Relationship Id="rId10" Type="http://schemas.openxmlformats.org/officeDocument/2006/relationships/hyperlink" Target="http://www.ekofarma-redhost.cz/media/images/.thumbnails/sortiment-640x480/redkev-bila-velky_160x120_1276095829.jpg" TargetMode="External"/><Relationship Id="rId4" Type="http://schemas.openxmlformats.org/officeDocument/2006/relationships/hyperlink" Target="http://www.jihomoravska-zelenina.cz/zlozka/thumb_mrkev.jpg" TargetMode="External"/><Relationship Id="rId9" Type="http://schemas.openxmlformats.org/officeDocument/2006/relationships/hyperlink" Target="http://www.ovoce-zelenina-krejci.cz/wp-content/uploads/2010/11/kren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28600"/>
            <a:ext cx="6426296" cy="9906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412776"/>
            <a:ext cx="8153400" cy="3888432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875" y="6162675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1"/>
            <a:ext cx="7920880" cy="3885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272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564904"/>
            <a:ext cx="8011616" cy="2736304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latin typeface="Algerian" pitchFamily="82" charset="0"/>
              </a:rPr>
              <a:t>KOŘENOVÁ ZELENINA</a:t>
            </a:r>
            <a:endParaRPr lang="cs-CZ" sz="96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3154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lgerian" pitchFamily="82" charset="0"/>
              </a:rPr>
              <a:t>charakteristika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DD8047"/>
              </a:buClr>
              <a:buNone/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 charakteristická tím, že se </a:t>
            </a:r>
            <a:endParaRPr lang="cs-CZ" sz="36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DD8047"/>
              </a:buClr>
              <a:buNone/>
              <a:defRPr/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používá pouze kořen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4290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1793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Druhy KOŘENOVÉ ZELENINY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7544" y="2564904"/>
            <a:ext cx="3886200" cy="3581400"/>
          </a:xfrm>
        </p:spPr>
        <p:txBody>
          <a:bodyPr>
            <a:normAutofit/>
          </a:bodyPr>
          <a:lstStyle/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mrkev</a:t>
            </a:r>
            <a:endParaRPr lang="cs-CZ" sz="2000" b="1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celer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petržel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pastiňák</a:t>
            </a:r>
            <a:endParaRPr lang="cs-CZ" sz="2000" b="1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ředkvičky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ředkev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křen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červená řepa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černý kořen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vodnice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tuřín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ovesný kořen</a:t>
            </a:r>
          </a:p>
          <a:p>
            <a:pPr marL="457200" lvl="0" indent="-457200">
              <a:buClr>
                <a:srgbClr val="DD8047"/>
              </a:buClr>
              <a:buFont typeface="+mj-lt"/>
              <a:buAutoNum type="arabicPeriod"/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topinambur</a:t>
            </a:r>
          </a:p>
          <a:p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Nejznámější druhy: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Méně známé druhy: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7919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400200"/>
          </a:xfrm>
        </p:spPr>
        <p:txBody>
          <a:bodyPr>
            <a:noAutofit/>
          </a:bodyPr>
          <a:lstStyle/>
          <a:p>
            <a:pPr marL="514350" lvl="0" indent="-514350" fontAlgn="base">
              <a:spcBef>
                <a:spcPts val="700"/>
              </a:spcBef>
              <a:spcAft>
                <a:spcPct val="0"/>
              </a:spcAft>
            </a:pPr>
            <a:r>
              <a:rPr lang="cs-CZ" b="1" i="1" u="sng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MRKEV</a:t>
            </a:r>
            <a:r>
              <a:rPr lang="cs-CZ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dva druhy –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KAROTKA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STOLNÍ  MRKEV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prodej: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- ve svazcích  s natí a bez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- volně vážená 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- balená po 1kg v sáčku</a:t>
            </a:r>
          </a:p>
          <a:p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30600"/>
            <a:ext cx="1981200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4682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990600" y="476672"/>
            <a:ext cx="6893768" cy="5976516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Karotka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tvar - válcovitý 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barva – oranžová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chuť - sladká</a:t>
            </a:r>
          </a:p>
          <a:p>
            <a:r>
              <a:rPr lang="cs-CZ" sz="6000" dirty="0">
                <a:solidFill>
                  <a:srgbClr val="C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Stolní  </a:t>
            </a:r>
            <a:r>
              <a:rPr lang="cs-CZ" sz="6000" dirty="0" smtClean="0">
                <a:solidFill>
                  <a:srgbClr val="C0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mrkev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tvar – ostrého kužele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barva – jemně  červená</a:t>
            </a:r>
          </a:p>
          <a:p>
            <a:pPr marL="319088" lvl="0" indent="-319088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chuť - nasládlá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836712"/>
            <a:ext cx="2232248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955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lvl="0" indent="-514350" fontAlgn="base">
              <a:spcBef>
                <a:spcPts val="700"/>
              </a:spcBef>
              <a:spcAft>
                <a:spcPct val="0"/>
              </a:spcAft>
            </a:pPr>
            <a:r>
              <a:rPr lang="cs-CZ" sz="54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CELER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kořen /bulva/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dužnina – smetanová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chuť – aromatická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na kusy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volně vážený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825" y="2476500"/>
            <a:ext cx="177165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447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PETRŽEL</a:t>
            </a:r>
            <a:endParaRPr lang="cs-CZ" sz="54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tvar – vřetenovitý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barva – našedlá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chuť – nasládlá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ve svazcích s natí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volně vážená</a:t>
            </a: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394" y="2204864"/>
            <a:ext cx="2616869" cy="2391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225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616224"/>
          </a:xfrm>
        </p:spPr>
        <p:txBody>
          <a:bodyPr>
            <a:normAutofit fontScale="90000"/>
          </a:bodyPr>
          <a:lstStyle/>
          <a:p>
            <a:pPr marL="514350" lvl="0" indent="-514350" fontAlgn="base">
              <a:spcBef>
                <a:spcPts val="700"/>
              </a:spcBef>
              <a:spcAft>
                <a:spcPct val="0"/>
              </a:spcAft>
            </a:pPr>
            <a:r>
              <a:rPr lang="cs-CZ" sz="60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PASTIŇÁK</a:t>
            </a:r>
            <a: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988840"/>
            <a:ext cx="8153400" cy="4107160"/>
          </a:xfrm>
        </p:spPr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podobá se petrželi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kořen je větší než u petržele 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barva – nažloutlá, na řezu bílá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chuť – sladká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volně vážený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5024"/>
            <a:ext cx="4128120" cy="2609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5312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328192"/>
          </a:xfrm>
        </p:spPr>
        <p:txBody>
          <a:bodyPr>
            <a:normAutofit fontScale="90000"/>
          </a:bodyPr>
          <a:lstStyle/>
          <a:p>
            <a:pPr marL="514350" lvl="0" indent="-514350" fontAlgn="base">
              <a:spcBef>
                <a:spcPts val="700"/>
              </a:spcBef>
              <a:spcAft>
                <a:spcPct val="0"/>
              </a:spcAft>
            </a:pPr>
            <a:r>
              <a:rPr lang="cs-CZ" sz="60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ŘEDKVIČKY</a:t>
            </a:r>
            <a: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kořeny jsou bulvy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podle odrůdy mají 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různou barvu 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červená, červeno bílá, bílá,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žlutá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různý tvar 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kulatý, oválný, vřetenový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ve svazcích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638" y="4581128"/>
            <a:ext cx="1991642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289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400200"/>
          </a:xfrm>
        </p:spPr>
        <p:txBody>
          <a:bodyPr>
            <a:normAutofit fontScale="90000"/>
          </a:bodyPr>
          <a:lstStyle/>
          <a:p>
            <a:pPr marL="514350" lvl="0" indent="-514350" fontAlgn="base">
              <a:spcBef>
                <a:spcPts val="700"/>
              </a:spcBef>
              <a:spcAft>
                <a:spcPct val="0"/>
              </a:spcAft>
            </a:pPr>
            <a:r>
              <a:rPr lang="cs-CZ" sz="60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ŘEDKEV</a:t>
            </a:r>
            <a: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tvar – kulatý, kuželovitý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barva – bílá, žlutá, žlutohnědá,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černá, červená až fialová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chuť – nasládlá až palčivá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volně vážená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17032"/>
            <a:ext cx="4176464" cy="2223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8664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472208"/>
          </a:xfrm>
        </p:spPr>
        <p:txBody>
          <a:bodyPr>
            <a:normAutofit fontScale="90000"/>
          </a:bodyPr>
          <a:lstStyle/>
          <a:p>
            <a:pPr marL="514350" lvl="0" indent="-514350" fontAlgn="base">
              <a:spcBef>
                <a:spcPts val="700"/>
              </a:spcBef>
              <a:spcAft>
                <a:spcPct val="0"/>
              </a:spcAft>
            </a:pPr>
            <a:r>
              <a:rPr lang="cs-CZ" sz="60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KŘEN</a:t>
            </a:r>
            <a: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tvar – válcovitý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barva – světle hnědá s bílou dužninou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chuť – velmi palčivá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kusy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volně vážený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12976"/>
            <a:ext cx="4038600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68889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400200"/>
          </a:xfrm>
        </p:spPr>
        <p:txBody>
          <a:bodyPr>
            <a:normAutofit fontScale="90000"/>
          </a:bodyPr>
          <a:lstStyle/>
          <a:p>
            <a:pPr marL="514350" lvl="0" indent="-514350" fontAlgn="base">
              <a:spcBef>
                <a:spcPts val="700"/>
              </a:spcBef>
              <a:spcAft>
                <a:spcPct val="0"/>
              </a:spcAft>
            </a:pPr>
            <a:r>
              <a:rPr lang="cs-CZ" sz="6000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ČERVENÁ  ŘEPA</a:t>
            </a:r>
            <a: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i="1" u="sng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tvar – kulovitý, vřetenovitý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None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oválný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barva – červená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chuť - sladká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– syrová šťáva, vařená, sterilizovaná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v"/>
            </a:pPr>
            <a:r>
              <a:rPr lang="cs-CZ" sz="24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prodej:</a:t>
            </a:r>
          </a:p>
          <a:p>
            <a:pPr marL="514350" lvl="0" indent="-514350" fontAlgn="base">
              <a:spcAft>
                <a:spcPct val="0"/>
              </a:spcAft>
              <a:buClr>
                <a:srgbClr val="DD8047"/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volně vážená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93096"/>
            <a:ext cx="2857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7183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988840"/>
            <a:ext cx="8153400" cy="410716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nejznámější druhy kořenové zeleniny.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mrkví a karotkou?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petrželí a pastinákem?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chuť křenu?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májí ředkvičky tvar a barvu?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červenou řepou a ředkví?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250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  <a:latin typeface="Algerian" pitchFamily="82" charset="0"/>
              </a:rPr>
              <a:t>ZDROJE: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4495800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nd05.jxs.cz/791/096/98cb983b6e_78384086_o2.jpg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www.floranazahrade.cz/200309/images/uskladneni2.jpg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www.jihomoravska-zelenina.cz/zlozka/thumb_mrkev.jpg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www.jihomoravska-zelenina.cz/zlozka/thumb_petrzel.jpg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www.jihomoravska-zelenina.cz/zlozka/thumb_redkvicka.jpg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data.labuznik.cz/labuznik/images/640x480/14379.jpg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http://www.zahradaapriroda.cz/wp-content/uploads/2012/08/%C4%8Derven%C3%A1-%</a:t>
            </a:r>
            <a:r>
              <a:rPr lang="cs-CZ" sz="1800" dirty="0" smtClean="0">
                <a:hlinkClick r:id="rId8"/>
              </a:rPr>
              <a:t>C5%99epa-s-nat%C3%AD-300x225.jpg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www.ovoce-zelenina-krejci.cz/wp-content/uploads/2010/11/kren.jpg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http://www.ekofarma-redhost.cz/media/images/.</a:t>
            </a:r>
            <a:r>
              <a:rPr lang="cs-CZ" sz="1800" dirty="0" smtClean="0">
                <a:hlinkClick r:id="rId10"/>
              </a:rPr>
              <a:t>thumbnails/sortiment-640x480/redkev-bila-velky_160x120_1276095829.jpg</a:t>
            </a:r>
            <a:endParaRPr lang="cs-CZ" sz="1800" dirty="0" smtClean="0"/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officeimg.vo.msecnd.net/en-us/images/MH900398113.jpg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8961629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362200" y="2420888"/>
            <a:ext cx="6477000" cy="2592288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latin typeface="Algerian" pitchFamily="82" charset="0"/>
              </a:rPr>
              <a:t>KONEC</a:t>
            </a:r>
            <a:endParaRPr lang="cs-CZ" sz="96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8618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109</TotalTime>
  <Words>399</Words>
  <Application>Microsoft Office PowerPoint</Application>
  <PresentationFormat>Předvádění na obrazovce (4:3)</PresentationFormat>
  <Paragraphs>108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Střední průmyslová škola a Střední odborná škola gastronomie a služeb, Most, příspěvková organizace</vt:lpstr>
      <vt:lpstr>KOŘENOVÁ ZELENINA</vt:lpstr>
      <vt:lpstr>charakteristika</vt:lpstr>
      <vt:lpstr>Druhy KOŘENOVÉ ZELENINY</vt:lpstr>
      <vt:lpstr>MRKEV </vt:lpstr>
      <vt:lpstr>Prezentace aplikace PowerPoint</vt:lpstr>
      <vt:lpstr>CELER</vt:lpstr>
      <vt:lpstr>PETRŽEL</vt:lpstr>
      <vt:lpstr>PASTIŇÁK </vt:lpstr>
      <vt:lpstr>ŘEDKVIČKY </vt:lpstr>
      <vt:lpstr>ŘEDKEV </vt:lpstr>
      <vt:lpstr>KŘEN </vt:lpstr>
      <vt:lpstr>ČERVENÁ  ŘEPA 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11</cp:revision>
  <dcterms:created xsi:type="dcterms:W3CDTF">2013-05-18T11:26:30Z</dcterms:created>
  <dcterms:modified xsi:type="dcterms:W3CDTF">2013-05-18T20:00:33Z</dcterms:modified>
</cp:coreProperties>
</file>