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VY_32_INOVACE_15_Jaro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Jaro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VY_32_INOVACE_15_Jaro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Jaro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283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označí jarní měsíce, odpovídají na otázky, popisují dané jevy – změny v přírodě, práce na zahradě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7189492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je určen pro 1. ročník ZŠ, pro výuku </a:t>
            </a:r>
            <a:r>
              <a:rPr lang="cs-CZ" dirty="0" smtClean="0"/>
              <a:t>prvouky. </a:t>
            </a:r>
            <a:endParaRPr lang="cs-CZ" dirty="0" smtClean="0"/>
          </a:p>
          <a:p>
            <a:r>
              <a:rPr lang="cs-CZ" dirty="0" smtClean="0"/>
              <a:t>Pomůcky: interaktivní pero, fixy na interaktivní tabuli, obrázky jarních květin, ptáků, kteří s k nám vracejí, obrázek jarních prací na zahradě</a:t>
            </a:r>
          </a:p>
          <a:p>
            <a:r>
              <a:rPr lang="cs-CZ" dirty="0" smtClean="0"/>
              <a:t>Tento prezentační materiál je součástí probíraného učiva, nebo ho lze využít v rámci pakování v tištěné </a:t>
            </a:r>
            <a:r>
              <a:rPr lang="cs-CZ" dirty="0" smtClean="0"/>
              <a:t>formě.</a:t>
            </a:r>
            <a:endParaRPr lang="cs-CZ" dirty="0" smtClean="0"/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 získají informace o tom, co by měli znát o jaru, jarních měsících, změnách v přírodě. Žáci označí jarní měsíce, odpovídají na otázky, popisují dané jevy – změny v přírodě, práce na </a:t>
            </a:r>
            <a:r>
              <a:rPr lang="cs-CZ" dirty="0" smtClean="0"/>
              <a:t>zahradě.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43668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8000" dirty="0" smtClean="0">
                <a:latin typeface="Algerian" pitchFamily="82" charset="0"/>
              </a:rPr>
              <a:t>   J</a:t>
            </a:r>
          </a:p>
          <a:p>
            <a:pPr>
              <a:buNone/>
            </a:pPr>
            <a:r>
              <a:rPr lang="cs-CZ" sz="8000" dirty="0" smtClean="0">
                <a:latin typeface="Algerian" pitchFamily="82" charset="0"/>
              </a:rPr>
              <a:t>     A</a:t>
            </a:r>
          </a:p>
          <a:p>
            <a:pPr>
              <a:buNone/>
            </a:pPr>
            <a:r>
              <a:rPr lang="cs-CZ" sz="8000" dirty="0" smtClean="0">
                <a:latin typeface="Algerian" pitchFamily="82" charset="0"/>
              </a:rPr>
              <a:t>       R</a:t>
            </a:r>
          </a:p>
          <a:p>
            <a:pPr>
              <a:buNone/>
            </a:pPr>
            <a:r>
              <a:rPr lang="cs-CZ" sz="8000" dirty="0" smtClean="0">
                <a:latin typeface="Algerian" pitchFamily="82" charset="0"/>
              </a:rPr>
              <a:t>         O</a:t>
            </a:r>
            <a:endParaRPr lang="cs-CZ" sz="8000" dirty="0">
              <a:latin typeface="Algerian" pitchFamily="82" charset="0"/>
            </a:endParaRPr>
          </a:p>
        </p:txBody>
      </p:sp>
      <p:pic>
        <p:nvPicPr>
          <p:cNvPr id="1026" name="Picture 2" descr="C:\Users\Steflova\AppData\Local\Microsoft\Windows\Temporary Internet Files\Content.IE5\ASGMXC31\MP9004275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14488"/>
            <a:ext cx="2214578" cy="33299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Vyber z nabídky jarní měsíce, barevně je </a:t>
            </a:r>
            <a:r>
              <a:rPr lang="cs-CZ" sz="3200" dirty="0" smtClean="0"/>
              <a:t>označ.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400" i="1" dirty="0" smtClean="0"/>
              <a:t>Únor                      Listopad                   Červen</a:t>
            </a:r>
          </a:p>
          <a:p>
            <a:pPr>
              <a:buNone/>
            </a:pPr>
            <a:r>
              <a:rPr lang="cs-CZ" sz="2400" i="1" dirty="0" smtClean="0"/>
              <a:t>Duben                    Březen                    Červenec</a:t>
            </a:r>
          </a:p>
          <a:p>
            <a:pPr>
              <a:buNone/>
            </a:pPr>
            <a:r>
              <a:rPr lang="cs-CZ" sz="2400" i="1" dirty="0" smtClean="0"/>
              <a:t>Leden                      Srpen                    Prosinec</a:t>
            </a:r>
          </a:p>
          <a:p>
            <a:pPr>
              <a:buNone/>
            </a:pPr>
            <a:r>
              <a:rPr lang="cs-CZ" sz="2400" i="1" dirty="0" smtClean="0"/>
              <a:t>Květen                    Říjen                        Září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400" b="1" dirty="0" smtClean="0"/>
              <a:t>Kdy začíná jaro?</a:t>
            </a:r>
          </a:p>
          <a:p>
            <a:pPr>
              <a:buNone/>
            </a:pPr>
            <a:endParaRPr lang="cs-CZ" sz="900" b="1" dirty="0" smtClean="0"/>
          </a:p>
          <a:p>
            <a:pPr>
              <a:buNone/>
            </a:pPr>
            <a:r>
              <a:rPr lang="cs-CZ" sz="2400" b="1" dirty="0" smtClean="0"/>
              <a:t>Které znáš jarní květiny?</a:t>
            </a:r>
          </a:p>
          <a:p>
            <a:pPr>
              <a:buNone/>
            </a:pPr>
            <a:endParaRPr lang="cs-CZ" sz="900" b="1" dirty="0" smtClean="0"/>
          </a:p>
          <a:p>
            <a:pPr>
              <a:buNone/>
            </a:pPr>
            <a:r>
              <a:rPr lang="cs-CZ" sz="2400" b="1" dirty="0" smtClean="0"/>
              <a:t>Kteří ptáci se k nám vracejí z teplých krajin?</a:t>
            </a:r>
          </a:p>
          <a:p>
            <a:pPr>
              <a:buNone/>
            </a:pPr>
            <a:endParaRPr lang="cs-CZ" sz="900" b="1" dirty="0" smtClean="0"/>
          </a:p>
          <a:p>
            <a:pPr>
              <a:buNone/>
            </a:pPr>
            <a:r>
              <a:rPr lang="cs-CZ" sz="2400" b="1" dirty="0" smtClean="0"/>
              <a:t>Který svátek slavíme na jaře?</a:t>
            </a:r>
          </a:p>
          <a:p>
            <a:pPr>
              <a:buNone/>
            </a:pPr>
            <a:endParaRPr lang="cs-CZ" sz="900" b="1" dirty="0" smtClean="0"/>
          </a:p>
          <a:p>
            <a:pPr>
              <a:buNone/>
            </a:pPr>
            <a:r>
              <a:rPr lang="cs-CZ" sz="2400" b="1" dirty="0" smtClean="0"/>
              <a:t>Popiš změny v přírodě na jaře.</a:t>
            </a:r>
          </a:p>
          <a:p>
            <a:pPr>
              <a:buNone/>
            </a:pPr>
            <a:endParaRPr lang="cs-CZ" sz="900" b="1" dirty="0" smtClean="0"/>
          </a:p>
          <a:p>
            <a:pPr>
              <a:buNone/>
            </a:pPr>
            <a:r>
              <a:rPr lang="cs-CZ" sz="2400" b="1" dirty="0" smtClean="0"/>
              <a:t>Popiš jarní práce na zahradě.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1" name="Picture 3" descr="C:\Users\Steflova\AppData\Local\Microsoft\Windows\Temporary Internet Files\Content.IE5\WAWZ4KQA\MP90042209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9289" y="1571613"/>
            <a:ext cx="1644677" cy="164307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Vybarvi podle vlastních představ velikonoční </a:t>
            </a:r>
            <a:r>
              <a:rPr lang="cs-CZ" dirty="0" smtClean="0"/>
              <a:t>kraslice.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214414" y="2071678"/>
            <a:ext cx="2714644" cy="378621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5072066" y="2928934"/>
            <a:ext cx="2071702" cy="278608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232</Words>
  <Application>Microsoft Office PowerPoint</Application>
  <PresentationFormat>Předvádění na obrazovce (4:3)</PresentationFormat>
  <Paragraphs>37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Vyber z nabídky jarní měsíce, barevně je označ.</vt:lpstr>
      <vt:lpstr>Vybarvi podle vlastních představ velikonoční kraslice.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24</cp:revision>
  <dcterms:created xsi:type="dcterms:W3CDTF">2011-08-21T15:31:45Z</dcterms:created>
  <dcterms:modified xsi:type="dcterms:W3CDTF">2012-03-14T14:48:41Z</dcterms:modified>
</cp:coreProperties>
</file>