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0" r:id="rId4"/>
    <p:sldId id="259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VY_32_INOVACE_16_Domácí zvířata, zvířata na statku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Domácí zvířata, </a:t>
          </a:r>
          <a:r>
            <a:rPr lang="cs-CZ" dirty="0" err="1" smtClean="0"/>
            <a:t>zvířata</a:t>
          </a:r>
          <a:r>
            <a:rPr lang="cs-CZ" dirty="0" smtClean="0"/>
            <a:t> na statku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VY_32_INOVACE_16_Domácí zvířata, zvířata na statku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Domácí zvířata, </a:t>
          </a:r>
          <a:r>
            <a:rPr lang="cs-CZ" sz="1800" kern="1200" dirty="0" err="1" smtClean="0"/>
            <a:t>zvířata</a:t>
          </a:r>
          <a:r>
            <a:rPr lang="cs-CZ" sz="1800" kern="1200" dirty="0" smtClean="0"/>
            <a:t> na statku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347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používají správné výrazy</a:t>
            </a:r>
            <a:r>
              <a:rPr lang="cs-CZ" baseline="0" dirty="0" smtClean="0"/>
              <a:t> u označení matky, otce a mláděte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66758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Tento materiál slouží jako prezentace probíraného učiva, nebo ho lze využít v rámci opakování.</a:t>
            </a:r>
          </a:p>
          <a:p>
            <a:r>
              <a:rPr lang="cs-CZ" dirty="0" smtClean="0"/>
              <a:t>Pomůcky: interaktivní pero, fixy na interaktivní tabuli, obrázky domácích zvířat a jejich mláďat, obrázek života na statku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si zopakují vše, co by měli znát o domácích zvířatech a jejich </a:t>
            </a:r>
            <a:r>
              <a:rPr lang="cs-CZ" dirty="0" smtClean="0"/>
              <a:t>mláďatech.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Domácí zvířata, zvířata na statku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2052" name="Picture 4" descr="C:\Users\Steflova\AppData\Local\Microsoft\Windows\Temporary Internet Files\Content.IE5\J693QRMB\MP9001490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214554"/>
            <a:ext cx="6413627" cy="42971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Steflova\AppData\Local\Microsoft\Windows\Temporary Internet Files\Content.IE5\88IZB7TT\MP9002629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2500306"/>
            <a:ext cx="964413" cy="1428760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ASGMXC31\MP9001789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1000108"/>
            <a:ext cx="1785950" cy="1428760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J693QRMB\MP9002622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4357694"/>
            <a:ext cx="1643074" cy="1084429"/>
          </a:xfrm>
          <a:prstGeom prst="rect">
            <a:avLst/>
          </a:prstGeom>
          <a:noFill/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Přiřaď mláďata k matce, správně oba </a:t>
            </a:r>
            <a:r>
              <a:rPr lang="cs-CZ" sz="3200" dirty="0" smtClean="0"/>
              <a:t>pojmenuj.</a:t>
            </a:r>
            <a:endParaRPr lang="cs-CZ" sz="3200" dirty="0"/>
          </a:p>
        </p:txBody>
      </p:sp>
      <p:pic>
        <p:nvPicPr>
          <p:cNvPr id="1031" name="Picture 7" descr="C:\Users\Steflova\AppData\Local\Microsoft\Windows\Temporary Internet Files\Content.IE5\88IZB7TT\MP9004252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86050" y="2643182"/>
            <a:ext cx="2285984" cy="1501963"/>
          </a:xfrm>
          <a:prstGeom prst="rect">
            <a:avLst/>
          </a:prstGeom>
          <a:noFill/>
        </p:spPr>
      </p:pic>
      <p:pic>
        <p:nvPicPr>
          <p:cNvPr id="1032" name="Picture 8" descr="C:\Users\Steflova\AppData\Local\Microsoft\Windows\Temporary Internet Files\Content.IE5\WAWZ4KQA\MP9004317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9124" y="1071546"/>
            <a:ext cx="1785918" cy="1185961"/>
          </a:xfrm>
          <a:prstGeom prst="rect">
            <a:avLst/>
          </a:prstGeom>
          <a:noFill/>
        </p:spPr>
      </p:pic>
      <p:pic>
        <p:nvPicPr>
          <p:cNvPr id="1033" name="Picture 9" descr="C:\Users\Steflova\AppData\Local\Microsoft\Windows\Temporary Internet Files\Content.IE5\2P21ZRHY\MP90017865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57554" y="5572140"/>
            <a:ext cx="1571636" cy="1050377"/>
          </a:xfrm>
          <a:prstGeom prst="rect">
            <a:avLst/>
          </a:prstGeom>
          <a:noFill/>
        </p:spPr>
      </p:pic>
      <p:pic>
        <p:nvPicPr>
          <p:cNvPr id="1038" name="Picture 14" descr="C:\Users\Steflova\AppData\Local\Microsoft\Windows\Temporary Internet Files\Content.IE5\J693QRMB\MP90043931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58016" y="1000108"/>
            <a:ext cx="1617807" cy="2428868"/>
          </a:xfrm>
          <a:prstGeom prst="rect">
            <a:avLst/>
          </a:prstGeom>
          <a:noFill/>
        </p:spPr>
      </p:pic>
      <p:pic>
        <p:nvPicPr>
          <p:cNvPr id="1040" name="Picture 16" descr="C:\Users\Steflova\AppData\Local\Microsoft\Windows\Temporary Internet Files\Content.IE5\ASGMXC31\MP90026266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5720" y="2571744"/>
            <a:ext cx="2185990" cy="1468257"/>
          </a:xfrm>
          <a:prstGeom prst="rect">
            <a:avLst/>
          </a:prstGeom>
          <a:noFill/>
        </p:spPr>
      </p:pic>
      <p:pic>
        <p:nvPicPr>
          <p:cNvPr id="1042" name="Picture 18" descr="C:\Users\Steflova\AppData\Local\Microsoft\Windows\Temporary Internet Files\Content.IE5\ASGMXC31\MC90003851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4282" y="4714884"/>
            <a:ext cx="1000132" cy="1433419"/>
          </a:xfrm>
          <a:prstGeom prst="rect">
            <a:avLst/>
          </a:prstGeom>
          <a:noFill/>
        </p:spPr>
      </p:pic>
      <p:pic>
        <p:nvPicPr>
          <p:cNvPr id="1044" name="Picture 20" descr="C:\Users\Steflova\AppData\Local\Microsoft\Windows\Temporary Internet Files\Content.IE5\WAWZ4KQA\MC900436378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143768" y="3500438"/>
            <a:ext cx="1714500" cy="1714500"/>
          </a:xfrm>
          <a:prstGeom prst="rect">
            <a:avLst/>
          </a:prstGeom>
          <a:noFill/>
        </p:spPr>
      </p:pic>
      <p:pic>
        <p:nvPicPr>
          <p:cNvPr id="1045" name="Picture 21" descr="C:\Users\Steflova\AppData\Local\Microsoft\Windows\Temporary Internet Files\Content.IE5\2P21ZRHY\MP900402444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58082" y="5214950"/>
            <a:ext cx="1428760" cy="1428760"/>
          </a:xfrm>
          <a:prstGeom prst="rect">
            <a:avLst/>
          </a:prstGeom>
          <a:noFill/>
        </p:spPr>
      </p:pic>
      <p:pic>
        <p:nvPicPr>
          <p:cNvPr id="1046" name="Picture 22" descr="C:\Users\Steflova\AppData\Local\Microsoft\Windows\Temporary Internet Files\Content.IE5\ZXURRUG0\MP900444869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71604" y="4714884"/>
            <a:ext cx="1305110" cy="1712243"/>
          </a:xfrm>
          <a:prstGeom prst="rect">
            <a:avLst/>
          </a:prstGeom>
          <a:noFill/>
        </p:spPr>
      </p:pic>
      <p:pic>
        <p:nvPicPr>
          <p:cNvPr id="1047" name="Picture 23" descr="C:\Users\Steflova\AppData\Local\Microsoft\Windows\Temporary Internet Files\Content.IE5\ZXURRUG0\MP900444811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357818" y="4214818"/>
            <a:ext cx="1733738" cy="2274583"/>
          </a:xfrm>
          <a:prstGeom prst="rect">
            <a:avLst/>
          </a:prstGeom>
          <a:noFill/>
        </p:spPr>
      </p:pic>
      <p:pic>
        <p:nvPicPr>
          <p:cNvPr id="1049" name="Picture 25" descr="C:\Users\Steflova\AppData\Local\Microsoft\Windows\Temporary Internet Files\Content.IE5\WAWZ4KQA\MP900444806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714612" y="1000108"/>
            <a:ext cx="1214446" cy="1593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1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1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Chyběla na předešlé stránce nějaká zvířata, která žijí na statku?</a:t>
            </a:r>
          </a:p>
          <a:p>
            <a:r>
              <a:rPr lang="cs-CZ" dirty="0" smtClean="0"/>
              <a:t>Která zvířata mají tělo pokryté peřím a která srstí?</a:t>
            </a:r>
          </a:p>
          <a:p>
            <a:r>
              <a:rPr lang="cs-CZ" dirty="0" smtClean="0"/>
              <a:t>Máme ze všech zvířat chovaných na statku nějaký užitek?</a:t>
            </a:r>
          </a:p>
          <a:p>
            <a:r>
              <a:rPr lang="cs-CZ" dirty="0" smtClean="0"/>
              <a:t>O kterém zvířeti se říká, že je věrným přítelem člověka?</a:t>
            </a:r>
          </a:p>
          <a:p>
            <a:r>
              <a:rPr lang="cs-CZ" dirty="0" smtClean="0"/>
              <a:t>Vyhledej obrázky dvounohých a čtyřnohých zvířat.</a:t>
            </a:r>
          </a:p>
          <a:p>
            <a:r>
              <a:rPr lang="cs-CZ" dirty="0" smtClean="0"/>
              <a:t>Čím jednotlivá zvířata krmíme?</a:t>
            </a: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198</Words>
  <Application>Microsoft Office PowerPoint</Application>
  <PresentationFormat>Předvádění na obrazovce (4:3)</PresentationFormat>
  <Paragraphs>24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Domácí zvířata, zvířata na statku</vt:lpstr>
      <vt:lpstr>Přiřaď mláďata k matce, správně oba pojmenuj.</vt:lpstr>
      <vt:lpstr>Otázky a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21</cp:revision>
  <dcterms:created xsi:type="dcterms:W3CDTF">2011-08-21T15:31:45Z</dcterms:created>
  <dcterms:modified xsi:type="dcterms:W3CDTF">2012-03-14T14:56:24Z</dcterms:modified>
</cp:coreProperties>
</file>