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3"/>
  </p:notesMasterIdLst>
  <p:sldIdLst>
    <p:sldId id="257" r:id="rId2"/>
    <p:sldId id="263" r:id="rId3"/>
    <p:sldId id="258" r:id="rId4"/>
    <p:sldId id="260" r:id="rId5"/>
    <p:sldId id="259" r:id="rId6"/>
    <p:sldId id="261" r:id="rId7"/>
    <p:sldId id="265" r:id="rId8"/>
    <p:sldId id="266" r:id="rId9"/>
    <p:sldId id="267" r:id="rId10"/>
    <p:sldId id="262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9EDA5-B530-46C1-8662-6700A5FED12F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BBBA01-9471-4765-A82E-9DA98584F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3853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57C7079-4061-4715-8C9F-0D81A067294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C8F910-3E73-484B-8E56-E36C91397875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ECF4C-B674-4375-9AFB-F7CD30481E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C8F910-3E73-484B-8E56-E36C91397875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ECF4C-B674-4375-9AFB-F7CD30481E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C8F910-3E73-484B-8E56-E36C91397875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ECF4C-B674-4375-9AFB-F7CD30481E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C8F910-3E73-484B-8E56-E36C91397875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ECF4C-B674-4375-9AFB-F7CD30481E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C8F910-3E73-484B-8E56-E36C91397875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ECF4C-B674-4375-9AFB-F7CD30481E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C8F910-3E73-484B-8E56-E36C91397875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ECF4C-B674-4375-9AFB-F7CD30481E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C8F910-3E73-484B-8E56-E36C91397875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ECF4C-B674-4375-9AFB-F7CD30481E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C8F910-3E73-484B-8E56-E36C91397875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ECF4C-B674-4375-9AFB-F7CD30481E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C8F910-3E73-484B-8E56-E36C91397875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ECF4C-B674-4375-9AFB-F7CD30481E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C8F910-3E73-484B-8E56-E36C91397875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ECF4C-B674-4375-9AFB-F7CD30481E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C8F910-3E73-484B-8E56-E36C91397875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ECF4C-B674-4375-9AFB-F7CD30481E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FC8F910-3E73-484B-8E56-E36C91397875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57ECF4C-B674-4375-9AFB-F7CD30481E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ransition>
    <p:wipe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beta.hotelhappystar.cz/img/small/podyji-lisciskal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hyperlink" Target="http://www.nppodyji.cz/uploads/gallery/full/544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ppodyji.cz/uploads/gallery/full/212.jp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ppodyji.cz/uploads/gallery/full/71.jpg" TargetMode="External"/><Relationship Id="rId3" Type="http://schemas.openxmlformats.org/officeDocument/2006/relationships/image" Target="../media/image10.jpeg"/><Relationship Id="rId7" Type="http://schemas.openxmlformats.org/officeDocument/2006/relationships/image" Target="../media/image12.png"/><Relationship Id="rId2" Type="http://schemas.openxmlformats.org/officeDocument/2006/relationships/hyperlink" Target="http://www.nppodyji.cz/photo_popup/skalk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ppodyji.cz/uploads/gallery/full/108.jpg" TargetMode="External"/><Relationship Id="rId5" Type="http://schemas.openxmlformats.org/officeDocument/2006/relationships/image" Target="../media/image11.png"/><Relationship Id="rId4" Type="http://schemas.openxmlformats.org/officeDocument/2006/relationships/hyperlink" Target="http://www.nppodyji.cz/uploads/gallery/full/307.jpg" TargetMode="External"/><Relationship Id="rId9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www.nppodyji.cz/uploads/gallery/full/213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hyperlink" Target="http://www.nppodyji.cz/uploads/atkual/ledovesluje_400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ppodyji.cz/uploads/gallery/thumbnail/267.jpg" TargetMode="External"/><Relationship Id="rId13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18.png"/><Relationship Id="rId12" Type="http://schemas.openxmlformats.org/officeDocument/2006/relationships/hyperlink" Target="http://www.nppodyji.cz/uploads/gallery/thumbnail/130.jpg" TargetMode="External"/><Relationship Id="rId2" Type="http://schemas.openxmlformats.org/officeDocument/2006/relationships/hyperlink" Target="http://www.nppodyji.cz/uploads/gallery/thumbnail/32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ppodyji.cz/uploads/gallery/thumbnail/282.jpg" TargetMode="External"/><Relationship Id="rId11" Type="http://schemas.openxmlformats.org/officeDocument/2006/relationships/image" Target="../media/image20.png"/><Relationship Id="rId5" Type="http://schemas.openxmlformats.org/officeDocument/2006/relationships/image" Target="../media/image17.png"/><Relationship Id="rId10" Type="http://schemas.openxmlformats.org/officeDocument/2006/relationships/hyperlink" Target="http://www.nppodyji.cz/uploads/gallery/thumbnail/257.jpg" TargetMode="External"/><Relationship Id="rId4" Type="http://schemas.openxmlformats.org/officeDocument/2006/relationships/hyperlink" Target="http://www.nppodyji.cz/uploads/gallery/thumbnail/308.jpg" TargetMode="External"/><Relationship Id="rId9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ppodyji.cz/uploads/gallery/thumbnail/237.jpg" TargetMode="External"/><Relationship Id="rId13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4.png"/><Relationship Id="rId12" Type="http://schemas.openxmlformats.org/officeDocument/2006/relationships/hyperlink" Target="http://www.nppodyji.cz/uploads/gallery/full/193.jpg" TargetMode="External"/><Relationship Id="rId2" Type="http://schemas.openxmlformats.org/officeDocument/2006/relationships/hyperlink" Target="http://www.nppodyji.cz/uploads/gallery/thumbnail/52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ppodyji.cz/uploads/gallery/thumbnail/247.jpg" TargetMode="External"/><Relationship Id="rId11" Type="http://schemas.openxmlformats.org/officeDocument/2006/relationships/image" Target="../media/image26.png"/><Relationship Id="rId5" Type="http://schemas.openxmlformats.org/officeDocument/2006/relationships/image" Target="../media/image23.png"/><Relationship Id="rId10" Type="http://schemas.openxmlformats.org/officeDocument/2006/relationships/hyperlink" Target="http://www.nppodyji.cz/uploads/gallery/thumbnail/207.jpg" TargetMode="External"/><Relationship Id="rId4" Type="http://schemas.openxmlformats.org/officeDocument/2006/relationships/hyperlink" Target="http://www.nppodyji.cz/uploads/gallery/thumbnail/327.jpg" TargetMode="External"/><Relationship Id="rId9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5589240"/>
            <a:ext cx="5622950" cy="10879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908720"/>
            <a:ext cx="7416223" cy="1203201"/>
          </a:xfrm>
          <a:prstGeom prst="rect">
            <a:avLst/>
          </a:prstGeom>
          <a:noFill/>
        </p:spPr>
      </p:pic>
      <p:graphicFrame>
        <p:nvGraphicFramePr>
          <p:cNvPr id="14453" name="Group 1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7431231"/>
              </p:ext>
            </p:extLst>
          </p:nvPr>
        </p:nvGraphicFramePr>
        <p:xfrm>
          <a:off x="1115616" y="2924944"/>
          <a:ext cx="7345363" cy="240219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0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Marie Polanská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VY_32_INOVACE_20_národní park Podyjí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Místo, 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Tm="1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183880" cy="418795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Anotace :</a:t>
            </a:r>
          </a:p>
          <a:p>
            <a:r>
              <a:rPr lang="cs-CZ" sz="3600" dirty="0" smtClean="0"/>
              <a:t>Program slouží k procvičování </a:t>
            </a:r>
          </a:p>
          <a:p>
            <a:r>
              <a:rPr lang="cs-CZ" sz="3600" dirty="0" smtClean="0"/>
              <a:t>a opakování vlastivědného učiva</a:t>
            </a:r>
          </a:p>
          <a:p>
            <a:r>
              <a:rPr lang="cs-CZ" sz="3600" dirty="0" smtClean="0"/>
              <a:t> ve 4</a:t>
            </a:r>
            <a:r>
              <a:rPr lang="cs-CZ" sz="3600" dirty="0"/>
              <a:t>.</a:t>
            </a:r>
            <a:r>
              <a:rPr lang="cs-CZ" sz="3600" dirty="0" smtClean="0"/>
              <a:t> ročníku.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815531971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260648"/>
            <a:ext cx="5112568" cy="1143000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002060"/>
                </a:solidFill>
              </a:rPr>
              <a:t>NÁRODNÍ PARK PODYJÍ</a:t>
            </a:r>
            <a:endParaRPr lang="cs-CZ" u="sng" dirty="0">
              <a:solidFill>
                <a:srgbClr val="002060"/>
              </a:solidFill>
            </a:endParaRPr>
          </a:p>
        </p:txBody>
      </p:sp>
      <p:pic>
        <p:nvPicPr>
          <p:cNvPr id="4" name="Picture 7" descr="http://t2.gstatic.com/images?q=tbn:ANd9GcSx_cbfxzJ__lOqsdg6P-zDrXAms9xQDFdL_uMbgVE-7Qi2lH_FJ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69076"/>
            <a:ext cx="1331640" cy="1331641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487368" y="2276872"/>
            <a:ext cx="8136904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Národní park Podyjí je dosud jediným moravským národním parkem. Je se svou rozlohou nejmenším národním parkem v České republice. Rozkládá se podél řeky Dyje protékající 40 km dlouhým, hlubokým meandrovitým údolím mezi Vranovem nad Dyjí </a:t>
            </a:r>
            <a:endParaRPr lang="cs-CZ" sz="2800" b="1" dirty="0" smtClean="0"/>
          </a:p>
          <a:p>
            <a:r>
              <a:rPr lang="cs-CZ" sz="2800" b="1" dirty="0" smtClean="0"/>
              <a:t>a </a:t>
            </a:r>
            <a:r>
              <a:rPr lang="cs-CZ" sz="2800" b="1" dirty="0"/>
              <a:t>Znojmem. </a:t>
            </a:r>
          </a:p>
        </p:txBody>
      </p:sp>
      <p:pic>
        <p:nvPicPr>
          <p:cNvPr id="5" name="Picture 11" descr="http://www.vranovska-prehrada.cz/img/NP-Poddyji.gi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348648" y="404664"/>
            <a:ext cx="8414343" cy="590465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ransition advTm="15000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www.hotelhappystar.cz/img/podyji-lisciskala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499992" y="2492896"/>
            <a:ext cx="4176464" cy="3312368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</p:pic>
      <p:sp>
        <p:nvSpPr>
          <p:cNvPr id="7" name="Obdélník 6"/>
          <p:cNvSpPr/>
          <p:nvPr/>
        </p:nvSpPr>
        <p:spPr>
          <a:xfrm>
            <a:off x="467544" y="404664"/>
            <a:ext cx="8208912" cy="1938992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dirty="0">
                <a:latin typeface="Arial Rounded MT Bold" pitchFamily="34" charset="0"/>
              </a:rPr>
              <a:t>Údolí řeky Dyje má kaňonovitý charakter a Dyje zde vytváří mnoho meandrů lemovaných skalními útvary a kamennými moři. </a:t>
            </a:r>
            <a:br>
              <a:rPr lang="cs-CZ" sz="2400" b="1" dirty="0">
                <a:latin typeface="Arial Rounded MT Bold" pitchFamily="34" charset="0"/>
              </a:rPr>
            </a:br>
            <a:r>
              <a:rPr lang="cs-CZ" sz="2400" b="1" dirty="0">
                <a:latin typeface="Arial Rounded MT Bold" pitchFamily="34" charset="0"/>
              </a:rPr>
              <a:t/>
            </a:r>
            <a:br>
              <a:rPr lang="cs-CZ" sz="2400" b="1" dirty="0">
                <a:latin typeface="Arial Rounded MT Bold" pitchFamily="34" charset="0"/>
              </a:rPr>
            </a:br>
            <a:endParaRPr lang="cs-CZ" sz="2400" b="1" dirty="0">
              <a:latin typeface="Arial Rounded MT Bold" pitchFamily="34" charset="0"/>
            </a:endParaRPr>
          </a:p>
        </p:txBody>
      </p:sp>
      <p:pic>
        <p:nvPicPr>
          <p:cNvPr id="2050" name="Picture 2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799" y="2492896"/>
            <a:ext cx="3905250" cy="33123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advTm="20000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404664"/>
            <a:ext cx="8064896" cy="18002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 eaLnBrk="1" hangingPunct="1"/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2700" dirty="0" smtClean="0">
                <a:solidFill>
                  <a:schemeClr val="tx1"/>
                </a:solidFill>
              </a:rPr>
              <a:t>Meandr </a:t>
            </a:r>
            <a:r>
              <a:rPr lang="cs-CZ" sz="2700" dirty="0" smtClean="0">
                <a:solidFill>
                  <a:schemeClr val="tx1"/>
                </a:solidFill>
              </a:rPr>
              <a:t>je zákrut řeky, způsobený boční erozí – vymíláním břehů na jedné straně a usazováním </a:t>
            </a:r>
            <a:r>
              <a:rPr lang="cs-CZ" sz="2700" dirty="0" smtClean="0">
                <a:solidFill>
                  <a:schemeClr val="tx1"/>
                </a:solidFill>
              </a:rPr>
              <a:t/>
            </a:r>
            <a:br>
              <a:rPr lang="cs-CZ" sz="2700" dirty="0" smtClean="0">
                <a:solidFill>
                  <a:schemeClr val="tx1"/>
                </a:solidFill>
              </a:rPr>
            </a:br>
            <a:r>
              <a:rPr lang="cs-CZ" sz="2700" dirty="0" smtClean="0">
                <a:solidFill>
                  <a:schemeClr val="tx1"/>
                </a:solidFill>
              </a:rPr>
              <a:t>na </a:t>
            </a:r>
            <a:r>
              <a:rPr lang="cs-CZ" sz="2700" dirty="0" smtClean="0">
                <a:solidFill>
                  <a:schemeClr val="tx1"/>
                </a:solidFill>
              </a:rPr>
              <a:t>straně druhé</a:t>
            </a:r>
            <a:r>
              <a:rPr lang="cs-CZ" sz="2700" dirty="0" smtClean="0">
                <a:solidFill>
                  <a:schemeClr val="tx1"/>
                </a:solidFill>
              </a:rPr>
              <a:t>.</a:t>
            </a:r>
            <a:r>
              <a:rPr lang="cs-CZ" sz="2700" dirty="0" smtClean="0">
                <a:solidFill>
                  <a:schemeClr val="tx1"/>
                </a:solidFill>
              </a:rPr>
              <a:t/>
            </a:r>
            <a:br>
              <a:rPr lang="cs-CZ" sz="2700" dirty="0" smtClean="0">
                <a:solidFill>
                  <a:schemeClr val="tx1"/>
                </a:solidFill>
              </a:rPr>
            </a:br>
            <a:endParaRPr lang="cs-CZ" sz="2700" dirty="0" smtClean="0">
              <a:solidFill>
                <a:schemeClr val="tx1"/>
              </a:solidFill>
            </a:endParaRPr>
          </a:p>
        </p:txBody>
      </p:sp>
      <p:pic>
        <p:nvPicPr>
          <p:cNvPr id="1027" name="Picture 3" descr="C:\Documents and Settings\Polanská Marie\Dokumenty\Obrázky\dyjsko-svratecký úval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2420888"/>
            <a:ext cx="4248472" cy="3275926"/>
          </a:xfrm>
          <a:prstGeom prst="rect">
            <a:avLst/>
          </a:prstGeom>
          <a:noFill/>
        </p:spPr>
      </p:pic>
      <p:pic>
        <p:nvPicPr>
          <p:cNvPr id="4" name="Picture 4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20888"/>
            <a:ext cx="3617218" cy="2601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advTm="5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2" name="Text Box 9"/>
          <p:cNvSpPr txBox="1">
            <a:spLocks noChangeArrowheads="1"/>
          </p:cNvSpPr>
          <p:nvPr/>
        </p:nvSpPr>
        <p:spPr bwMode="auto">
          <a:xfrm>
            <a:off x="5773067" y="3141662"/>
            <a:ext cx="199035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/>
              <a:t>Kamenné moře</a:t>
            </a:r>
          </a:p>
        </p:txBody>
      </p:sp>
      <p:pic>
        <p:nvPicPr>
          <p:cNvPr id="4103" name="Picture 11" descr="Skalky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3645025"/>
            <a:ext cx="3816424" cy="2592287"/>
          </a:xfrm>
          <a:prstGeom prst="rect">
            <a:avLst/>
          </a:prstGeom>
          <a:noFill/>
          <a:ln w="9525">
            <a:solidFill>
              <a:schemeClr val="tx1">
                <a:lumMod val="95000"/>
                <a:lumOff val="5000"/>
              </a:schemeClr>
            </a:solidFill>
            <a:miter lim="800000"/>
            <a:headEnd/>
            <a:tailEnd/>
          </a:ln>
        </p:spPr>
      </p:pic>
      <p:sp>
        <p:nvSpPr>
          <p:cNvPr id="4104" name="Text Box 12"/>
          <p:cNvSpPr txBox="1">
            <a:spLocks noChangeArrowheads="1"/>
          </p:cNvSpPr>
          <p:nvPr/>
        </p:nvSpPr>
        <p:spPr bwMode="auto">
          <a:xfrm>
            <a:off x="5842572" y="6189446"/>
            <a:ext cx="215964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/>
              <a:t>Stepní lokalita</a:t>
            </a:r>
          </a:p>
        </p:txBody>
      </p:sp>
      <p:sp>
        <p:nvSpPr>
          <p:cNvPr id="4105" name="Text Box 19"/>
          <p:cNvSpPr txBox="1">
            <a:spLocks noChangeArrowheads="1"/>
          </p:cNvSpPr>
          <p:nvPr/>
        </p:nvSpPr>
        <p:spPr bwMode="auto">
          <a:xfrm>
            <a:off x="1269817" y="3141662"/>
            <a:ext cx="208823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/>
              <a:t>Skalní útvar</a:t>
            </a:r>
          </a:p>
        </p:txBody>
      </p:sp>
      <p:pic>
        <p:nvPicPr>
          <p:cNvPr id="1027" name="Picture 3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477" y="3645025"/>
            <a:ext cx="3817503" cy="2592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19672" y="6189446"/>
            <a:ext cx="138852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vřesoviště</a:t>
            </a:r>
          </a:p>
        </p:txBody>
      </p:sp>
      <p:pic>
        <p:nvPicPr>
          <p:cNvPr id="1030" name="Picture 6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8116" y="595446"/>
            <a:ext cx="3905250" cy="25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477" y="595446"/>
            <a:ext cx="3905250" cy="25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advTm="5000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92" y="1844824"/>
            <a:ext cx="2520280" cy="4133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39952" y="647108"/>
            <a:ext cx="23571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Ledové sluje</a:t>
            </a:r>
            <a:endParaRPr lang="cs-CZ" sz="3200" dirty="0"/>
          </a:p>
        </p:txBody>
      </p:sp>
      <p:pic>
        <p:nvPicPr>
          <p:cNvPr id="4100" name="Picture 4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1480" y="3014411"/>
            <a:ext cx="3810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641118" y="647108"/>
            <a:ext cx="517935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Ledové sluje v číslech:</a:t>
            </a:r>
          </a:p>
          <a:p>
            <a:r>
              <a:rPr lang="cs-CZ" sz="2400" dirty="0"/>
              <a:t> Délka chodeb: cca 1000 m</a:t>
            </a:r>
          </a:p>
          <a:p>
            <a:r>
              <a:rPr lang="cs-CZ" sz="2400" dirty="0"/>
              <a:t> Nejhlubší propast: 40 m (v jeskyni Brněnská)</a:t>
            </a:r>
          </a:p>
          <a:p>
            <a:r>
              <a:rPr lang="cs-CZ" sz="2400" dirty="0"/>
              <a:t> Nejnižší naměřená teplota: -18°C (v jeskyni Ledový sklep - únor 2010) </a:t>
            </a:r>
          </a:p>
        </p:txBody>
      </p:sp>
    </p:spTree>
    <p:extLst>
      <p:ext uri="{BB962C8B-B14F-4D97-AF65-F5344CB8AC3E}">
        <p14:creationId xmlns:p14="http://schemas.microsoft.com/office/powerpoint/2010/main" val="3324996145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95832"/>
            <a:ext cx="8183880" cy="800920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Fauna v Podyjí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5122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144" y="1405753"/>
            <a:ext cx="2682696" cy="22842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1489" y="1405753"/>
            <a:ext cx="14348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hýl obecný</a:t>
            </a:r>
            <a:endParaRPr lang="cs-CZ" sz="2000" b="1" dirty="0"/>
          </a:p>
        </p:txBody>
      </p:sp>
      <p:pic>
        <p:nvPicPr>
          <p:cNvPr id="5123" name="Picture 3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425159"/>
            <a:ext cx="2416378" cy="2264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84507" y="1425158"/>
            <a:ext cx="18550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vážka červená</a:t>
            </a:r>
            <a:endParaRPr lang="cs-CZ" sz="2000" b="1" dirty="0"/>
          </a:p>
        </p:txBody>
      </p:sp>
      <p:pic>
        <p:nvPicPr>
          <p:cNvPr id="5124" name="Picture 4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4100" y="1425159"/>
            <a:ext cx="2757742" cy="2264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34249" y="1405753"/>
            <a:ext cx="2210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ostruháček dubový</a:t>
            </a:r>
            <a:endParaRPr lang="cs-CZ" b="1" dirty="0"/>
          </a:p>
        </p:txBody>
      </p:sp>
      <p:pic>
        <p:nvPicPr>
          <p:cNvPr id="5125" name="Picture 5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73" y="3755523"/>
            <a:ext cx="2367056" cy="2397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48673" y="6093296"/>
            <a:ext cx="19720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j</a:t>
            </a:r>
            <a:r>
              <a:rPr lang="cs-CZ" sz="2000" b="1" dirty="0" smtClean="0"/>
              <a:t>eštěrka zelená</a:t>
            </a:r>
            <a:endParaRPr lang="cs-CZ" sz="2000" b="1" dirty="0"/>
          </a:p>
        </p:txBody>
      </p:sp>
      <p:pic>
        <p:nvPicPr>
          <p:cNvPr id="5126" name="Picture 6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755523"/>
            <a:ext cx="2416378" cy="2397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635896" y="6093296"/>
            <a:ext cx="12617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výr velký</a:t>
            </a:r>
            <a:endParaRPr lang="cs-CZ" sz="2000" b="1" dirty="0"/>
          </a:p>
        </p:txBody>
      </p:sp>
      <p:pic>
        <p:nvPicPr>
          <p:cNvPr id="5127" name="Picture 7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4099" y="3755523"/>
            <a:ext cx="2757742" cy="2337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006281" y="6153163"/>
            <a:ext cx="22733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dudek chocholatý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397663218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183880" cy="648072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Flora v Podyjí</a:t>
            </a:r>
            <a:endParaRPr lang="cs-CZ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614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110" y="1100936"/>
            <a:ext cx="2677199" cy="2182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6627" y="1100936"/>
            <a:ext cx="22580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korálovec bukový</a:t>
            </a:r>
            <a:endParaRPr lang="cs-CZ" sz="2000" b="1" dirty="0"/>
          </a:p>
        </p:txBody>
      </p:sp>
      <p:pic>
        <p:nvPicPr>
          <p:cNvPr id="6147" name="Picture 3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300990"/>
            <a:ext cx="2610265" cy="19603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35896" y="2861274"/>
            <a:ext cx="17203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mišpule plod</a:t>
            </a:r>
            <a:endParaRPr lang="cs-CZ" sz="2000" b="1" dirty="0"/>
          </a:p>
        </p:txBody>
      </p:sp>
      <p:pic>
        <p:nvPicPr>
          <p:cNvPr id="6148" name="Picture 4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27" y="3421134"/>
            <a:ext cx="2247178" cy="30711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70427" y="6092168"/>
            <a:ext cx="21025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v</a:t>
            </a:r>
            <a:r>
              <a:rPr lang="cs-CZ" sz="2000" b="1" dirty="0" smtClean="0"/>
              <a:t>stavač kukačka</a:t>
            </a:r>
            <a:endParaRPr lang="cs-CZ" sz="2000" b="1" dirty="0"/>
          </a:p>
        </p:txBody>
      </p:sp>
      <p:pic>
        <p:nvPicPr>
          <p:cNvPr id="6149" name="Picture 5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79" y="3396440"/>
            <a:ext cx="2376265" cy="3095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61356" y="3416829"/>
            <a:ext cx="27538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střevíčník pantoflíček</a:t>
            </a:r>
            <a:endParaRPr lang="cs-CZ" sz="2000" b="1" dirty="0"/>
          </a:p>
        </p:txBody>
      </p:sp>
      <p:pic>
        <p:nvPicPr>
          <p:cNvPr id="6150" name="Picture 6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2688" y="1100937"/>
            <a:ext cx="2521760" cy="2090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082688" y="1100937"/>
            <a:ext cx="15833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vřes obecný</a:t>
            </a:r>
            <a:endParaRPr lang="cs-CZ" sz="2000" b="1" dirty="0"/>
          </a:p>
        </p:txBody>
      </p:sp>
      <p:pic>
        <p:nvPicPr>
          <p:cNvPr id="6151" name="Picture 7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9682" y="3421133"/>
            <a:ext cx="2364766" cy="30711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516216" y="6092168"/>
            <a:ext cx="15696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oměj </a:t>
            </a:r>
            <a:r>
              <a:rPr lang="cs-CZ" sz="2000" b="1" dirty="0" err="1" smtClean="0"/>
              <a:t>jedhoj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750554567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NP Podyjí leží na …… naší vlasti, na hranicích s …………………... v …………………….kraji, v …………………………úvalu.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Je ………….. moravským NP.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…………………je zákrut řeky, způsobený boční erozí – vymíláním břehů na jedné straně a usazováním na straně druhé. Protéká jím řeka ………….. od města ……………. po město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……………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Jak se jmenují tito ptáci?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 smtClean="0">
                <a:latin typeface="Arial" pitchFamily="34" charset="0"/>
                <a:cs typeface="Arial" pitchFamily="34" charset="0"/>
              </a:rPr>
            </a:b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688" y="2996952"/>
            <a:ext cx="2682875" cy="2279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3913" y="2939008"/>
            <a:ext cx="2414587" cy="2395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852936"/>
            <a:ext cx="2755900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5448660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183880" cy="1872208"/>
          </a:xfrm>
        </p:spPr>
        <p:txBody>
          <a:bodyPr/>
          <a:lstStyle/>
          <a:p>
            <a:r>
              <a:rPr lang="cs-CZ" dirty="0" smtClean="0"/>
              <a:t>Použitá literatura:</a:t>
            </a:r>
          </a:p>
          <a:p>
            <a:r>
              <a:rPr lang="cs-CZ" sz="1800" dirty="0" smtClean="0"/>
              <a:t>Vlastivěda 4 ( učebnice pro 4.ročník základní školy) Poznáváme naši vlast (Nová škola)</a:t>
            </a: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330336888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271</TotalTime>
  <Words>276</Words>
  <Application>Microsoft Office PowerPoint</Application>
  <PresentationFormat>Předvádění na obrazovce (4:3)</PresentationFormat>
  <Paragraphs>49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Prezentace aplikace PowerPoint</vt:lpstr>
      <vt:lpstr>Prezentace aplikace PowerPoint</vt:lpstr>
      <vt:lpstr>NÁRODNÍ PARK PODYJÍ</vt:lpstr>
      <vt:lpstr>Prezentace aplikace PowerPoint</vt:lpstr>
      <vt:lpstr>      Meandr je zákrut řeky, způsobený boční erozí – vymíláním břehů na jedné straně a usazováním  na straně druhé. </vt:lpstr>
      <vt:lpstr>Prezentace aplikace PowerPoint</vt:lpstr>
      <vt:lpstr>Prezentace aplikace PowerPoint</vt:lpstr>
      <vt:lpstr>Fauna v Podyjí</vt:lpstr>
      <vt:lpstr>Flora v Podyjí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Polanská Marie</dc:creator>
  <cp:lastModifiedBy>Ucebna 102</cp:lastModifiedBy>
  <cp:revision>40</cp:revision>
  <dcterms:created xsi:type="dcterms:W3CDTF">2011-12-29T14:57:46Z</dcterms:created>
  <dcterms:modified xsi:type="dcterms:W3CDTF">2013-05-22T17:46:58Z</dcterms:modified>
</cp:coreProperties>
</file>