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7" r:id="rId2"/>
    <p:sldId id="260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345" autoAdjust="0"/>
  </p:normalViewPr>
  <p:slideViewPr>
    <p:cSldViewPr>
      <p:cViewPr varScale="1">
        <p:scale>
          <a:sx n="44" d="100"/>
          <a:sy n="44" d="100"/>
        </p:scale>
        <p:origin x="-21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FB6DB3-734A-44F1-960E-B91301D8417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60649-5ABB-461D-8F3D-1AB90B155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940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06/28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prezentační programy</a:t>
            </a:r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Open Office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Impress</a:t>
            </a:r>
            <a:r>
              <a:rPr lang="cs-CZ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přechod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mezi snímky, vložení obrázku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Impress, internet, pokyny E 06_28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jednoduchou prezentaci.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</a:t>
            </a:r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− dává druhým lidem najevo, že jim naslouchá tím, že s nimi udržuje oční kontakt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 zaujme nesouhlasné nebo kritické stanovisko konstruktivním způsobem (namítá či nesouhlasí vždy způsobem, který vyzdvihuje věcnou podstatu a nikoli osobní vztahy), svůj názor zdůvodní </a:t>
            </a: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P: -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využívá znalosti a zkušenosti získané v jednotlivých vzdělávacích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oblastech v zájmu vlastního rozvoje i své přípravy na 	budoucnost</a:t>
            </a: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prezentací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použije funkci přechodu mezi snímky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vyhledá na internetu zvukový soubor a obrázky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vybere vhodný vizuální a zvukový efekt přechodu mezi snímky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Objektivně zhodnotím práci jiného, kritiku dovedu zdůvodnit.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Opakování učiva předešlé hodiny - vybraný žák předvede ostatním vytvoření prezentace, vkládání textu, úpravu textu a textového pole.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prezentace žáka s využitím interaktivní tabule</a:t>
            </a:r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25 minut	Vyučující využije žákem vytvořené prezentace a předvede žákům způsob vkládání obrázků.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frontální metoda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 interaktivní tabuli žáci postupně zkouší možnosti přechodu mezi snímky, doplní je zvukem, vyzkouší funkci použití přechodu na všechny snímky.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Práce na interaktivní tabuli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 základě předchozích činností žáci doplňují obrázky do prezentace své firmy a zkouší funkci přechodu mezi snímky. Na internetu vyhledají zvukové efekty a využijí je v prezentaci.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 minut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předvádějí na interaktivní tabuli své prezentace ostatním. V diskusi si všímají vhodnosti využití obrázků, přechodu mezi snímky  a zvukových souborů. Hodnotí klady a zápory představených prezentací.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na interaktivní tabuli, diskuse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b="1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samostatné práce žáků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vytvořené prezentace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sledování mluveného projevu žáků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x-none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60649-5ABB-461D-8F3D-1AB90B1551E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93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zsliban@centrum.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564904"/>
            <a:ext cx="8784976" cy="3888432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Do prezentace z minulé hodiny vlož do prvního snímku logo vaší firmy:</a:t>
            </a:r>
          </a:p>
          <a:p>
            <a:pPr algn="ctr"/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vložení – obrázek – (vyhledat logo) – vložit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 internetu vyhledej obrázky vhodné k doplnění do vaší prezentace a pomocí kopírování CTRL + C a CTRL + V je do prezentace vlož.</a:t>
            </a:r>
            <a:endParaRPr lang="cs-CZ" sz="3200" dirty="0"/>
          </a:p>
          <a:p>
            <a:pPr marL="342900" indent="-342900">
              <a:buFont typeface="Arial" pitchFamily="34" charset="0"/>
              <a:buChar char="•"/>
            </a:pPr>
            <a:endParaRPr lang="cs-CZ" sz="3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8496944" cy="1224136"/>
          </a:xfrm>
        </p:spPr>
        <p:txBody>
          <a:bodyPr/>
          <a:lstStyle/>
          <a:p>
            <a:r>
              <a:rPr lang="cs-CZ" dirty="0" smtClean="0"/>
              <a:t>PREZENTACE </a:t>
            </a:r>
            <a:br>
              <a:rPr lang="cs-CZ" dirty="0" smtClean="0"/>
            </a:br>
            <a:r>
              <a:rPr lang="cs-CZ" dirty="0" smtClean="0"/>
              <a:t>MÉ FIRMY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60648"/>
            <a:ext cx="3549852" cy="231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781630"/>
      </p:ext>
    </p:extLst>
  </p:cSld>
  <p:clrMapOvr>
    <a:masterClrMapping/>
  </p:clrMapOvr>
  <p:transition spd="slow">
    <p:wipe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4739" y="2780928"/>
            <a:ext cx="8784976" cy="3888432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/>
              <a:t>Vyzkoušej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dirty="0"/>
              <a:t>možnosti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dirty="0"/>
              <a:t>přechodu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dirty="0"/>
              <a:t>mezi snímky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   přechody </a:t>
            </a:r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– použít u všech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– náhled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Na </a:t>
            </a:r>
            <a:r>
              <a:rPr lang="cs-CZ" sz="3200" dirty="0"/>
              <a:t>internetu vyhledej </a:t>
            </a:r>
            <a:r>
              <a:rPr lang="cs-CZ" sz="3200" dirty="0" smtClean="0"/>
              <a:t>zvukové soubory                        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(MP3, </a:t>
            </a:r>
            <a:r>
              <a:rPr lang="cs-CZ" sz="3200" dirty="0" err="1" smtClean="0">
                <a:solidFill>
                  <a:schemeClr val="accent6">
                    <a:lumMod val="75000"/>
                  </a:schemeClr>
                </a:solidFill>
              </a:rPr>
              <a:t>Wave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)                                        </a:t>
            </a:r>
            <a:r>
              <a:rPr lang="cs-CZ" sz="3200" dirty="0" smtClean="0"/>
              <a:t>vhodné </a:t>
            </a:r>
            <a:r>
              <a:rPr lang="cs-CZ" sz="3200" dirty="0"/>
              <a:t>k doplnění do vaší </a:t>
            </a:r>
            <a:r>
              <a:rPr lang="cs-CZ" sz="3200" dirty="0" smtClean="0"/>
              <a:t>prezentace.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Ulož je na plochu. 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8496944" cy="1224136"/>
          </a:xfrm>
        </p:spPr>
        <p:txBody>
          <a:bodyPr/>
          <a:lstStyle/>
          <a:p>
            <a:r>
              <a:rPr lang="cs-CZ" dirty="0" smtClean="0"/>
              <a:t>PREZENTACE </a:t>
            </a:r>
            <a:br>
              <a:rPr lang="cs-CZ" dirty="0" smtClean="0"/>
            </a:br>
            <a:r>
              <a:rPr lang="cs-CZ" dirty="0" smtClean="0"/>
              <a:t>MÉ FIRMY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60648"/>
            <a:ext cx="3549852" cy="231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095895"/>
      </p:ext>
    </p:extLst>
  </p:cSld>
  <p:clrMapOvr>
    <a:masterClrMapping/>
  </p:clrMapOvr>
  <p:transition spd="slow">
    <p:wip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264" y="2576132"/>
            <a:ext cx="8964488" cy="4176464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Vyzkoušej přechod mezi snímky, vyber vhodný přechod a použij pro všechny snímky:</a:t>
            </a:r>
          </a:p>
          <a:p>
            <a:pPr algn="ctr"/>
            <a:r>
              <a:rPr lang="cs-CZ" sz="3200" dirty="0">
                <a:solidFill>
                  <a:schemeClr val="accent6">
                    <a:lumMod val="75000"/>
                  </a:schemeClr>
                </a:solidFill>
              </a:rPr>
              <a:t>přechody – použít u všech - náhled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Využij zvuky pro přechod snímků, doplň staženým zvukovým efektem z internetu</a:t>
            </a:r>
          </a:p>
          <a:p>
            <a:pPr algn="ctr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zvuk– jiný zvuk – (vyhledej na ploše) - OK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8496944" cy="1224136"/>
          </a:xfrm>
        </p:spPr>
        <p:txBody>
          <a:bodyPr/>
          <a:lstStyle/>
          <a:p>
            <a:r>
              <a:rPr lang="cs-CZ" dirty="0" smtClean="0"/>
              <a:t>PREZENTACE </a:t>
            </a:r>
            <a:br>
              <a:rPr lang="cs-CZ" dirty="0" smtClean="0"/>
            </a:br>
            <a:r>
              <a:rPr lang="cs-CZ" dirty="0" smtClean="0"/>
              <a:t>MÉ FIRMY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60648"/>
            <a:ext cx="3549852" cy="231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471591"/>
      </p:ext>
    </p:extLst>
  </p:cSld>
  <p:clrMapOvr>
    <a:masterClrMapping/>
  </p:clrMapOvr>
  <p:transition spd="slow">
    <p:wip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8496944" cy="1224136"/>
          </a:xfrm>
        </p:spPr>
        <p:txBody>
          <a:bodyPr/>
          <a:lstStyle/>
          <a:p>
            <a:r>
              <a:rPr lang="cs-CZ" dirty="0" smtClean="0"/>
              <a:t>PREZENTACE </a:t>
            </a:r>
            <a:br>
              <a:rPr lang="cs-CZ" dirty="0" smtClean="0"/>
            </a:br>
            <a:r>
              <a:rPr lang="cs-CZ" dirty="0" smtClean="0"/>
              <a:t>MÉ FIRMY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60648"/>
            <a:ext cx="3549852" cy="2315484"/>
          </a:xfrm>
          <a:prstGeom prst="rect">
            <a:avLst/>
          </a:prstGeom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611560" y="2996952"/>
            <a:ext cx="8208912" cy="331236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cs-CZ" sz="3900" dirty="0" smtClean="0"/>
              <a:t>Vytvořenou prezentaci ulož.</a:t>
            </a:r>
          </a:p>
          <a:p>
            <a:endParaRPr lang="cs-CZ" sz="39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3900" dirty="0" smtClean="0"/>
              <a:t>Tento dokument odešli emailem   jako přílohu na:</a:t>
            </a:r>
          </a:p>
          <a:p>
            <a:pPr algn="ctr"/>
            <a:r>
              <a:rPr lang="cs-CZ" sz="3900" dirty="0" smtClean="0">
                <a:hlinkClick r:id="rId4"/>
              </a:rPr>
              <a:t>zsliban@centrum.cz</a:t>
            </a:r>
            <a:r>
              <a:rPr lang="cs-CZ" sz="32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1240584"/>
      </p:ext>
    </p:extLst>
  </p:cSld>
  <p:clrMapOvr>
    <a:masterClrMapping/>
  </p:clrMapOvr>
  <p:transition spd="slow">
    <p:wip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</TotalTime>
  <Words>152</Words>
  <Application>Microsoft Office PowerPoint</Application>
  <PresentationFormat>Předvádění na obrazovce (4:3)</PresentationFormat>
  <Paragraphs>71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PREZENTACE  MÉ FIRMY</vt:lpstr>
      <vt:lpstr>PREZENTACE  MÉ FIRMY</vt:lpstr>
      <vt:lpstr>PREZENTACE  MÉ FIRMY</vt:lpstr>
      <vt:lpstr>PREZENTACE  MÉ FIRMY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MÉ FIRMY</dc:title>
  <dc:creator>Petr Stránský</dc:creator>
  <cp:lastModifiedBy>Petr Stránský</cp:lastModifiedBy>
  <cp:revision>18</cp:revision>
  <dcterms:created xsi:type="dcterms:W3CDTF">2011-01-30T16:30:33Z</dcterms:created>
  <dcterms:modified xsi:type="dcterms:W3CDTF">2012-03-13T23:15:11Z</dcterms:modified>
</cp:coreProperties>
</file>