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sldIdLst>
    <p:sldId id="263" r:id="rId2"/>
    <p:sldId id="264" r:id="rId3"/>
    <p:sldId id="257" r:id="rId4"/>
    <p:sldId id="258" r:id="rId5"/>
    <p:sldId id="259" r:id="rId6"/>
    <p:sldId id="261" r:id="rId7"/>
    <p:sldId id="266" r:id="rId8"/>
    <p:sldId id="267" r:id="rId9"/>
    <p:sldId id="260" r:id="rId10"/>
    <p:sldId id="262"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66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011" autoAdjust="0"/>
  </p:normalViewPr>
  <p:slideViewPr>
    <p:cSldViewPr>
      <p:cViewPr varScale="1">
        <p:scale>
          <a:sx n="101" d="100"/>
          <a:sy n="101" d="100"/>
        </p:scale>
        <p:origin x="-264"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cs-CZ"/>
        </a:p>
      </dgm:t>
    </dgm:pt>
    <dgm:pt modelId="{D1D4F407-5343-4D3F-B5B9-D407B03CAEB4}">
      <dgm:prSet custT="1"/>
      <dgm:spPr/>
      <dgm:t>
        <a:bodyPr/>
        <a:lstStyle/>
        <a:p>
          <a:pPr algn="l" rtl="0"/>
          <a:r>
            <a:rPr lang="cs-CZ" sz="2000" dirty="0" smtClean="0"/>
            <a:t>NÁZEV ŠKOLY: ZŠ NETVOŘICE, OKRES BENEŠOV</a:t>
          </a:r>
          <a:endParaRPr lang="cs-CZ" sz="20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2000" dirty="0" smtClean="0"/>
            <a:t>AUTOR:  Mgr. Hana Halamová</a:t>
          </a:r>
          <a:endParaRPr lang="cs-CZ" sz="20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1F4F8BC0-F267-4379-9FE7-6FFC8B64BAD8}">
      <dgm:prSet custT="1"/>
      <dgm:spPr/>
      <dgm:t>
        <a:bodyPr/>
        <a:lstStyle/>
        <a:p>
          <a:pPr algn="l" rtl="0"/>
          <a:r>
            <a:rPr lang="cs-CZ" sz="2000" dirty="0" smtClean="0"/>
            <a:t>TÉMA:  Král Lávra</a:t>
          </a:r>
          <a:endParaRPr lang="cs-CZ" sz="2000" dirty="0"/>
        </a:p>
      </dgm:t>
    </dgm:pt>
    <dgm:pt modelId="{CB4349C9-2857-43D8-BECE-A7FF7EDF9F3E}" type="parTrans" cxnId="{D456404D-DD79-4BF5-8214-F6F5ABDDCEE7}">
      <dgm:prSet/>
      <dgm:spPr/>
      <dgm:t>
        <a:bodyPr/>
        <a:lstStyle/>
        <a:p>
          <a:endParaRPr lang="cs-CZ"/>
        </a:p>
      </dgm:t>
    </dgm:pt>
    <dgm:pt modelId="{25908343-600B-4CFF-BE0F-46682F86F066}" type="sibTrans" cxnId="{D456404D-DD79-4BF5-8214-F6F5ABDDCEE7}">
      <dgm:prSet/>
      <dgm:spPr/>
      <dgm:t>
        <a:bodyPr/>
        <a:lstStyle/>
        <a:p>
          <a:endParaRPr lang="cs-CZ"/>
        </a:p>
      </dgm:t>
    </dgm:pt>
    <dgm:pt modelId="{1AE9165A-6B70-4FFD-A49C-881BF73B4F04}">
      <dgm:prSet custT="1"/>
      <dgm:spPr/>
      <dgm:t>
        <a:bodyPr/>
        <a:lstStyle/>
        <a:p>
          <a:pPr algn="l" rtl="0"/>
          <a:endParaRPr lang="cs-CZ" sz="2000" dirty="0" smtClean="0"/>
        </a:p>
        <a:p>
          <a:pPr algn="l" rtl="0"/>
          <a:endParaRPr lang="cs-CZ" sz="2000" dirty="0" smtClean="0"/>
        </a:p>
        <a:p>
          <a:pPr algn="l" rtl="0"/>
          <a:endParaRPr lang="cs-CZ" sz="2000" dirty="0" smtClean="0"/>
        </a:p>
        <a:p>
          <a:pPr algn="l" rtl="0"/>
          <a:endParaRPr lang="cs-CZ" sz="2000" dirty="0" smtClean="0"/>
        </a:p>
        <a:p>
          <a:pPr algn="l" rtl="0"/>
          <a:endParaRPr lang="cs-CZ" sz="2000" dirty="0" smtClean="0"/>
        </a:p>
        <a:p>
          <a:pPr algn="l" rtl="0"/>
          <a:r>
            <a:rPr lang="cs-CZ" sz="2000" dirty="0" smtClean="0"/>
            <a:t>NÁZEV:VY_32_INOVACE_</a:t>
          </a:r>
          <a:r>
            <a:rPr lang="cs-CZ" sz="2000" dirty="0" smtClean="0">
              <a:solidFill>
                <a:schemeClr val="tx1"/>
              </a:solidFill>
            </a:rPr>
            <a:t>16_ČJ5_Král Lávra</a:t>
          </a:r>
        </a:p>
        <a:p>
          <a:pPr algn="l" rtl="0"/>
          <a:endParaRPr lang="cs-CZ" sz="2000" dirty="0" smtClean="0"/>
        </a:p>
        <a:p>
          <a:pPr algn="l" rtl="0"/>
          <a:endParaRPr lang="cs-CZ" sz="2000" dirty="0" smtClean="0"/>
        </a:p>
        <a:p>
          <a:pPr algn="l" rtl="0"/>
          <a:endParaRPr lang="cs-CZ" sz="2000" dirty="0" smtClean="0"/>
        </a:p>
        <a:p>
          <a:pPr algn="l" rtl="0"/>
          <a:endParaRPr lang="cs-CZ" sz="2000" dirty="0" smtClean="0"/>
        </a:p>
        <a:p>
          <a:pPr algn="l" rtl="0"/>
          <a:endParaRPr lang="cs-CZ" sz="2000" dirty="0"/>
        </a:p>
      </dgm:t>
    </dgm:pt>
    <dgm:pt modelId="{8F0B57C3-B09F-4B25-851F-DEBA3916737F}" type="sibTrans" cxnId="{50DF55ED-24F0-44E3-BFC8-D522DAA35070}">
      <dgm:prSet/>
      <dgm:spPr/>
      <dgm:t>
        <a:bodyPr/>
        <a:lstStyle/>
        <a:p>
          <a:endParaRPr lang="cs-CZ"/>
        </a:p>
      </dgm:t>
    </dgm:pt>
    <dgm:pt modelId="{1C4D8070-D097-47CB-B3BF-5E973F4CB0A3}" type="parTrans" cxnId="{50DF55ED-24F0-44E3-BFC8-D522DAA35070}">
      <dgm:prSet/>
      <dgm:spPr/>
      <dgm:t>
        <a:bodyPr/>
        <a:lstStyle/>
        <a:p>
          <a:endParaRPr lang="cs-CZ"/>
        </a:p>
      </dgm:t>
    </dgm:pt>
    <dgm:pt modelId="{26CBEA56-8CFD-48C0-BD6E-2EB16B1FBF42}">
      <dgm:prSet custT="1"/>
      <dgm:spPr/>
      <dgm:t>
        <a:bodyPr/>
        <a:lstStyle/>
        <a:p>
          <a:pPr algn="l" rtl="0"/>
          <a:r>
            <a:rPr lang="cs-CZ" sz="2000" dirty="0" smtClean="0"/>
            <a:t>ČÍSLO PROJEKTU: OPVK 1.4</a:t>
          </a:r>
          <a:endParaRPr lang="cs-CZ" sz="2000" dirty="0"/>
        </a:p>
      </dgm:t>
    </dgm:pt>
    <dgm:pt modelId="{3D39C259-0E3C-4B23-BB35-4844AECFFF4A}" type="parTrans" cxnId="{BC9677F5-E413-439B-BB47-42AA4BD3B1D3}">
      <dgm:prSet/>
      <dgm:spPr/>
      <dgm:t>
        <a:bodyPr/>
        <a:lstStyle/>
        <a:p>
          <a:endParaRPr lang="cs-CZ"/>
        </a:p>
      </dgm:t>
    </dgm:pt>
    <dgm:pt modelId="{A258AB0E-CCAC-4606-ADD8-E16B638C211B}" type="sibTrans" cxnId="{BC9677F5-E413-439B-BB47-42AA4BD3B1D3}">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pt>
    <dgm:pt modelId="{F41139FD-01EE-4571-8B17-4FB00FC51163}" type="pres">
      <dgm:prSet presAssocID="{D1D4F407-5343-4D3F-B5B9-D407B03CAEB4}" presName="space" presStyleCnt="0"/>
      <dgm:spPr/>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pt>
    <dgm:pt modelId="{A52A0455-90FF-4808-ABD0-F02540D31D5A}" type="pres">
      <dgm:prSet presAssocID="{D1B46980-6531-4606-95E6-44980827E919}" presName="circle2" presStyleLbl="node1" presStyleIdx="1" presStyleCnt="5"/>
      <dgm:spPr/>
    </dgm:pt>
    <dgm:pt modelId="{6140AFEC-043D-4C43-A2F9-D0F5331DF3A3}" type="pres">
      <dgm:prSet presAssocID="{D1B46980-6531-4606-95E6-44980827E919}" presName="rect2" presStyleLbl="alignAcc1" presStyleIdx="1" presStyleCnt="5"/>
      <dgm:spPr/>
      <dgm:t>
        <a:bodyPr/>
        <a:lstStyle/>
        <a:p>
          <a:endParaRPr lang="cs-CZ"/>
        </a:p>
      </dgm:t>
    </dgm:pt>
    <dgm:pt modelId="{71A10DEB-455E-4133-A618-0A0EE82A21E3}" type="pres">
      <dgm:prSet presAssocID="{1AE9165A-6B70-4FFD-A49C-881BF73B4F04}" presName="vertSpace3" presStyleLbl="node1" presStyleIdx="1" presStyleCnt="5"/>
      <dgm:spPr/>
    </dgm:pt>
    <dgm:pt modelId="{DA6A876D-6D25-492F-8BDC-9AE6A6CFB1FA}" type="pres">
      <dgm:prSet presAssocID="{1AE9165A-6B70-4FFD-A49C-881BF73B4F04}" presName="circle3" presStyleLbl="node1" presStyleIdx="2" presStyleCnt="5"/>
      <dgm:spPr/>
    </dgm:pt>
    <dgm:pt modelId="{A9F01C16-B5C0-47B0-9750-F7E5E11674A0}" type="pres">
      <dgm:prSet presAssocID="{1AE9165A-6B70-4FFD-A49C-881BF73B4F04}" presName="rect3" presStyleLbl="alignAcc1" presStyleIdx="2" presStyleCnt="5"/>
      <dgm:spPr/>
      <dgm:t>
        <a:bodyPr/>
        <a:lstStyle/>
        <a:p>
          <a:endParaRPr lang="cs-CZ"/>
        </a:p>
      </dgm:t>
    </dgm:pt>
    <dgm:pt modelId="{5C0CF724-3222-4429-B09A-F154A62FD507}" type="pres">
      <dgm:prSet presAssocID="{1F4F8BC0-F267-4379-9FE7-6FFC8B64BAD8}" presName="vertSpace4" presStyleLbl="node1" presStyleIdx="2" presStyleCnt="5"/>
      <dgm:spPr/>
    </dgm:pt>
    <dgm:pt modelId="{71A5FEA7-FE77-4220-960F-2AB7AE466FE5}" type="pres">
      <dgm:prSet presAssocID="{1F4F8BC0-F267-4379-9FE7-6FFC8B64BAD8}" presName="circle4" presStyleLbl="node1" presStyleIdx="3" presStyleCnt="5"/>
      <dgm:spPr/>
    </dgm:pt>
    <dgm:pt modelId="{C8857ABF-5052-4733-A46C-0F8B764FF76F}" type="pres">
      <dgm:prSet presAssocID="{1F4F8BC0-F267-4379-9FE7-6FFC8B64BAD8}" presName="rect4" presStyleLbl="alignAcc1" presStyleIdx="3" presStyleCnt="5" custLinFactNeighborX="343" custLinFactNeighborY="131"/>
      <dgm:spPr/>
      <dgm:t>
        <a:bodyPr/>
        <a:lstStyle/>
        <a:p>
          <a:endParaRPr lang="cs-CZ"/>
        </a:p>
      </dgm:t>
    </dgm:pt>
    <dgm:pt modelId="{1839E65E-6E97-41D2-A171-98C033275D27}" type="pres">
      <dgm:prSet presAssocID="{26CBEA56-8CFD-48C0-BD6E-2EB16B1FBF42}" presName="vertSpace5" presStyleLbl="node1" presStyleIdx="3" presStyleCnt="5"/>
      <dgm:spPr/>
    </dgm:pt>
    <dgm:pt modelId="{914F10DC-A7FA-462B-9334-03354AC7EA9F}" type="pres">
      <dgm:prSet presAssocID="{26CBEA56-8CFD-48C0-BD6E-2EB16B1FBF42}" presName="circle5" presStyleLbl="node1" presStyleIdx="4" presStyleCnt="5"/>
      <dgm:spPr/>
    </dgm:pt>
    <dgm:pt modelId="{5583D5C5-FAFF-4548-819C-80E289F73770}" type="pres">
      <dgm:prSet presAssocID="{26CBEA56-8CFD-48C0-BD6E-2EB16B1FBF42}" presName="rect5" presStyleLbl="alignAcc1" presStyleIdx="4" presStyleCnt="5"/>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BD3627E9-8FC8-4A2F-B3EA-FAE798EF81D8}" type="pres">
      <dgm:prSet presAssocID="{1AE9165A-6B70-4FFD-A49C-881BF73B4F04}" presName="rect3ParTxNoCh" presStyleLbl="alignAcc1" presStyleIdx="4" presStyleCnt="5">
        <dgm:presLayoutVars>
          <dgm:chMax val="1"/>
          <dgm:bulletEnabled val="1"/>
        </dgm:presLayoutVars>
      </dgm:prSet>
      <dgm:spPr/>
      <dgm:t>
        <a:bodyPr/>
        <a:lstStyle/>
        <a:p>
          <a:endParaRPr lang="cs-CZ"/>
        </a:p>
      </dgm:t>
    </dgm:pt>
    <dgm:pt modelId="{017154CD-D9A9-4968-AD11-1207A3C4C00A}" type="pres">
      <dgm:prSet presAssocID="{1F4F8BC0-F267-4379-9FE7-6FFC8B64BAD8}" presName="rect4ParTxNoCh" presStyleLbl="alignAcc1" presStyleIdx="4" presStyleCnt="5">
        <dgm:presLayoutVars>
          <dgm:chMax val="1"/>
          <dgm:bulletEnabled val="1"/>
        </dgm:presLayoutVars>
      </dgm:prSet>
      <dgm:spPr/>
      <dgm:t>
        <a:bodyPr/>
        <a:lstStyle/>
        <a:p>
          <a:endParaRPr lang="cs-CZ"/>
        </a:p>
      </dgm:t>
    </dgm:pt>
    <dgm:pt modelId="{92E1E9E3-D1F0-4866-9424-7ECC0DD990BC}" type="pres">
      <dgm:prSet presAssocID="{26CBEA56-8CFD-48C0-BD6E-2EB16B1FBF42}" presName="rect5ParTxNoCh" presStyleLbl="alignAcc1" presStyleIdx="4" presStyleCnt="5">
        <dgm:presLayoutVars>
          <dgm:chMax val="1"/>
          <dgm:bulletEnabled val="1"/>
        </dgm:presLayoutVars>
      </dgm:prSet>
      <dgm:spPr/>
      <dgm:t>
        <a:bodyPr/>
        <a:lstStyle/>
        <a:p>
          <a:endParaRPr lang="cs-CZ"/>
        </a:p>
      </dgm:t>
    </dgm:pt>
  </dgm:ptLst>
  <dgm:cxnLst>
    <dgm:cxn modelId="{3470E5EC-E9DF-403F-BFC8-643CA6821830}" type="presOf" srcId="{1AE9165A-6B70-4FFD-A49C-881BF73B4F04}" destId="{A9F01C16-B5C0-47B0-9750-F7E5E11674A0}" srcOrd="0" destOrd="0" presId="urn:microsoft.com/office/officeart/2005/8/layout/target3"/>
    <dgm:cxn modelId="{A15B5D94-1F1F-40D5-BF92-E9937452794F}" type="presOf" srcId="{D1D4F407-5343-4D3F-B5B9-D407B03CAEB4}" destId="{D005CE8C-CC26-4C3E-AC11-E15060ECD759}" srcOrd="0" destOrd="0" presId="urn:microsoft.com/office/officeart/2005/8/layout/target3"/>
    <dgm:cxn modelId="{21ED112A-4702-4375-B75B-6198BDE6A543}" type="presOf" srcId="{1F4F8BC0-F267-4379-9FE7-6FFC8B64BAD8}" destId="{C8857ABF-5052-4733-A46C-0F8B764FF76F}" srcOrd="0" destOrd="0" presId="urn:microsoft.com/office/officeart/2005/8/layout/target3"/>
    <dgm:cxn modelId="{CEA1A7DA-CE41-4B2F-B4E2-DC855CE17683}" type="presOf" srcId="{D1D4F407-5343-4D3F-B5B9-D407B03CAEB4}" destId="{AED2198E-93D5-4001-81B4-73124B309672}" srcOrd="1" destOrd="0" presId="urn:microsoft.com/office/officeart/2005/8/layout/target3"/>
    <dgm:cxn modelId="{8DF153D1-33FF-4AA1-9E8E-181E24377FB1}" type="presOf" srcId="{D1B46980-6531-4606-95E6-44980827E919}" destId="{6140AFEC-043D-4C43-A2F9-D0F5331DF3A3}" srcOrd="0" destOrd="0" presId="urn:microsoft.com/office/officeart/2005/8/layout/target3"/>
    <dgm:cxn modelId="{BC9677F5-E413-439B-BB47-42AA4BD3B1D3}" srcId="{757F3AB3-0718-4624-B441-E567A8F0AB56}" destId="{26CBEA56-8CFD-48C0-BD6E-2EB16B1FBF42}" srcOrd="4" destOrd="0" parTransId="{3D39C259-0E3C-4B23-BB35-4844AECFFF4A}" sibTransId="{A258AB0E-CCAC-4606-ADD8-E16B638C211B}"/>
    <dgm:cxn modelId="{F6F4F2FA-48CE-4456-89BA-8643041CF390}" type="presOf" srcId="{26CBEA56-8CFD-48C0-BD6E-2EB16B1FBF42}" destId="{5583D5C5-FAFF-4548-819C-80E289F73770}" srcOrd="0" destOrd="0" presId="urn:microsoft.com/office/officeart/2005/8/layout/target3"/>
    <dgm:cxn modelId="{F508B558-93A3-46B2-B4DA-4434388B635B}" type="presOf" srcId="{26CBEA56-8CFD-48C0-BD6E-2EB16B1FBF42}" destId="{92E1E9E3-D1F0-4866-9424-7ECC0DD990BC}" srcOrd="1" destOrd="0" presId="urn:microsoft.com/office/officeart/2005/8/layout/target3"/>
    <dgm:cxn modelId="{AB906E97-3CD9-4E05-91AE-864F8E394536}" srcId="{757F3AB3-0718-4624-B441-E567A8F0AB56}" destId="{D1B46980-6531-4606-95E6-44980827E919}" srcOrd="1" destOrd="0" parTransId="{4F7B2CF5-A270-4D61-A510-1C1C5A4DCD3B}" sibTransId="{CFF69701-2866-4EF5-BFB5-F3F9B72EB817}"/>
    <dgm:cxn modelId="{DA48EC34-8CEC-497D-960A-5BE5F361E9FA}" type="presOf" srcId="{D1B46980-6531-4606-95E6-44980827E919}" destId="{2BE915AB-18AA-4053-B92C-3BFC9ED204BB}" srcOrd="1" destOrd="0" presId="urn:microsoft.com/office/officeart/2005/8/layout/target3"/>
    <dgm:cxn modelId="{AB0A262F-5D70-492B-A89F-8A4EC4BDFCCB}" type="presOf" srcId="{1AE9165A-6B70-4FFD-A49C-881BF73B4F04}" destId="{BD3627E9-8FC8-4A2F-B3EA-FAE798EF81D8}" srcOrd="1"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50DF55ED-24F0-44E3-BFC8-D522DAA35070}" srcId="{757F3AB3-0718-4624-B441-E567A8F0AB56}" destId="{1AE9165A-6B70-4FFD-A49C-881BF73B4F04}" srcOrd="2" destOrd="0" parTransId="{1C4D8070-D097-47CB-B3BF-5E973F4CB0A3}" sibTransId="{8F0B57C3-B09F-4B25-851F-DEBA3916737F}"/>
    <dgm:cxn modelId="{6C5B8AA1-4D26-4EFA-831B-A345094F6E45}" type="presOf" srcId="{1F4F8BC0-F267-4379-9FE7-6FFC8B64BAD8}" destId="{017154CD-D9A9-4968-AD11-1207A3C4C00A}" srcOrd="1" destOrd="0" presId="urn:microsoft.com/office/officeart/2005/8/layout/target3"/>
    <dgm:cxn modelId="{FC975BF1-F91A-4D6F-BB4E-0E47483A87AF}" type="presOf" srcId="{757F3AB3-0718-4624-B441-E567A8F0AB56}" destId="{333A1088-737F-45CB-B68E-254E46348037}" srcOrd="0" destOrd="0" presId="urn:microsoft.com/office/officeart/2005/8/layout/target3"/>
    <dgm:cxn modelId="{D456404D-DD79-4BF5-8214-F6F5ABDDCEE7}" srcId="{757F3AB3-0718-4624-B441-E567A8F0AB56}" destId="{1F4F8BC0-F267-4379-9FE7-6FFC8B64BAD8}" srcOrd="3" destOrd="0" parTransId="{CB4349C9-2857-43D8-BECE-A7FF7EDF9F3E}" sibTransId="{25908343-600B-4CFF-BE0F-46682F86F066}"/>
    <dgm:cxn modelId="{D5D0620C-4258-4A66-9641-B148CC4C4BF9}" type="presParOf" srcId="{333A1088-737F-45CB-B68E-254E46348037}" destId="{F5ABB229-8D3B-4694-996A-96F23CF14429}" srcOrd="0" destOrd="0" presId="urn:microsoft.com/office/officeart/2005/8/layout/target3"/>
    <dgm:cxn modelId="{983142E2-448B-411A-B390-A17C9070312F}" type="presParOf" srcId="{333A1088-737F-45CB-B68E-254E46348037}" destId="{F41139FD-01EE-4571-8B17-4FB00FC51163}" srcOrd="1" destOrd="0" presId="urn:microsoft.com/office/officeart/2005/8/layout/target3"/>
    <dgm:cxn modelId="{BBC1CD61-77EA-465E-86AC-8C750DC213ED}" type="presParOf" srcId="{333A1088-737F-45CB-B68E-254E46348037}" destId="{D005CE8C-CC26-4C3E-AC11-E15060ECD759}" srcOrd="2" destOrd="0" presId="urn:microsoft.com/office/officeart/2005/8/layout/target3"/>
    <dgm:cxn modelId="{FDFA72E5-CFEC-4208-9767-A8C9DC5385F0}" type="presParOf" srcId="{333A1088-737F-45CB-B68E-254E46348037}" destId="{2C702D82-9B77-49B7-9568-BB8EB47C3372}" srcOrd="3" destOrd="0" presId="urn:microsoft.com/office/officeart/2005/8/layout/target3"/>
    <dgm:cxn modelId="{EFDBF720-5B83-4C24-8BCD-C97B22A6887B}" type="presParOf" srcId="{333A1088-737F-45CB-B68E-254E46348037}" destId="{A52A0455-90FF-4808-ABD0-F02540D31D5A}" srcOrd="4" destOrd="0" presId="urn:microsoft.com/office/officeart/2005/8/layout/target3"/>
    <dgm:cxn modelId="{9215AF87-3171-462E-B442-AA5B78FCB0B9}" type="presParOf" srcId="{333A1088-737F-45CB-B68E-254E46348037}" destId="{6140AFEC-043D-4C43-A2F9-D0F5331DF3A3}" srcOrd="5" destOrd="0" presId="urn:microsoft.com/office/officeart/2005/8/layout/target3"/>
    <dgm:cxn modelId="{A76411C8-5D68-4D66-98D6-153A8782F8D6}" type="presParOf" srcId="{333A1088-737F-45CB-B68E-254E46348037}" destId="{71A10DEB-455E-4133-A618-0A0EE82A21E3}" srcOrd="6" destOrd="0" presId="urn:microsoft.com/office/officeart/2005/8/layout/target3"/>
    <dgm:cxn modelId="{24EF55E4-6649-494D-A215-9F5E2448039A}" type="presParOf" srcId="{333A1088-737F-45CB-B68E-254E46348037}" destId="{DA6A876D-6D25-492F-8BDC-9AE6A6CFB1FA}" srcOrd="7" destOrd="0" presId="urn:microsoft.com/office/officeart/2005/8/layout/target3"/>
    <dgm:cxn modelId="{947C760E-C348-42E7-A6B4-62BA26C81587}" type="presParOf" srcId="{333A1088-737F-45CB-B68E-254E46348037}" destId="{A9F01C16-B5C0-47B0-9750-F7E5E11674A0}" srcOrd="8" destOrd="0" presId="urn:microsoft.com/office/officeart/2005/8/layout/target3"/>
    <dgm:cxn modelId="{52246B5F-1D00-48E5-987C-64FA4B4BC335}" type="presParOf" srcId="{333A1088-737F-45CB-B68E-254E46348037}" destId="{5C0CF724-3222-4429-B09A-F154A62FD507}" srcOrd="9" destOrd="0" presId="urn:microsoft.com/office/officeart/2005/8/layout/target3"/>
    <dgm:cxn modelId="{E0899788-B79C-40A3-885D-5C259537F3F4}" type="presParOf" srcId="{333A1088-737F-45CB-B68E-254E46348037}" destId="{71A5FEA7-FE77-4220-960F-2AB7AE466FE5}" srcOrd="10" destOrd="0" presId="urn:microsoft.com/office/officeart/2005/8/layout/target3"/>
    <dgm:cxn modelId="{1ADD74F2-5882-4F63-A38E-341E554F31BA}" type="presParOf" srcId="{333A1088-737F-45CB-B68E-254E46348037}" destId="{C8857ABF-5052-4733-A46C-0F8B764FF76F}" srcOrd="11" destOrd="0" presId="urn:microsoft.com/office/officeart/2005/8/layout/target3"/>
    <dgm:cxn modelId="{E1EB1295-9C3B-452F-AFB3-05852813A7D2}" type="presParOf" srcId="{333A1088-737F-45CB-B68E-254E46348037}" destId="{1839E65E-6E97-41D2-A171-98C033275D27}" srcOrd="12" destOrd="0" presId="urn:microsoft.com/office/officeart/2005/8/layout/target3"/>
    <dgm:cxn modelId="{D41087D7-46BA-45AF-9A11-F681DFA57D72}" type="presParOf" srcId="{333A1088-737F-45CB-B68E-254E46348037}" destId="{914F10DC-A7FA-462B-9334-03354AC7EA9F}" srcOrd="13" destOrd="0" presId="urn:microsoft.com/office/officeart/2005/8/layout/target3"/>
    <dgm:cxn modelId="{1EFE9511-EFF3-4824-A32B-7CB50F7D1578}" type="presParOf" srcId="{333A1088-737F-45CB-B68E-254E46348037}" destId="{5583D5C5-FAFF-4548-819C-80E289F73770}" srcOrd="14" destOrd="0" presId="urn:microsoft.com/office/officeart/2005/8/layout/target3"/>
    <dgm:cxn modelId="{145F7569-26AB-4E4A-A92C-C4AF3EA9A841}" type="presParOf" srcId="{333A1088-737F-45CB-B68E-254E46348037}" destId="{AED2198E-93D5-4001-81B4-73124B309672}" srcOrd="15" destOrd="0" presId="urn:microsoft.com/office/officeart/2005/8/layout/target3"/>
    <dgm:cxn modelId="{6D3D64CD-059B-46A9-A865-0C558A09EBB5}" type="presParOf" srcId="{333A1088-737F-45CB-B68E-254E46348037}" destId="{2BE915AB-18AA-4053-B92C-3BFC9ED204BB}" srcOrd="16" destOrd="0" presId="urn:microsoft.com/office/officeart/2005/8/layout/target3"/>
    <dgm:cxn modelId="{F63BD108-467C-4210-87FF-548B009549E9}" type="presParOf" srcId="{333A1088-737F-45CB-B68E-254E46348037}" destId="{BD3627E9-8FC8-4A2F-B3EA-FAE798EF81D8}" srcOrd="17" destOrd="0" presId="urn:microsoft.com/office/officeart/2005/8/layout/target3"/>
    <dgm:cxn modelId="{A2B1CCB9-CE5E-407C-BB39-92A509765EE9}" type="presParOf" srcId="{333A1088-737F-45CB-B68E-254E46348037}" destId="{017154CD-D9A9-4968-AD11-1207A3C4C00A}" srcOrd="18" destOrd="0" presId="urn:microsoft.com/office/officeart/2005/8/layout/target3"/>
    <dgm:cxn modelId="{ADC5261D-2FE9-48E3-A025-A72A664229AB}" type="presParOf" srcId="{333A1088-737F-45CB-B68E-254E46348037}" destId="{92E1E9E3-D1F0-4866-9424-7ECC0DD990BC}" srcOrd="19" destOrd="0" presId="urn:microsoft.com/office/officeart/2005/8/layout/target3"/>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05CE8C-CC26-4C3E-AC11-E15060ECD759}">
      <dsp:nvSpPr>
        <dsp:cNvPr id="0" name=""/>
        <dsp:cNvSpPr/>
      </dsp:nvSpPr>
      <dsp:spPr>
        <a:xfrm>
          <a:off x="1258000" y="0"/>
          <a:ext cx="6498543" cy="2547714"/>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 ŠKOLY: ZŠ NETVOŘICE, OKRES BENEŠOV</a:t>
          </a:r>
          <a:endParaRPr lang="cs-CZ" sz="2000" kern="1200" dirty="0"/>
        </a:p>
      </dsp:txBody>
      <dsp:txXfrm>
        <a:off x="1258000" y="0"/>
        <a:ext cx="6498543" cy="407634"/>
      </dsp:txXfrm>
    </dsp:sp>
    <dsp:sp modelId="{A52A0455-90FF-4808-ABD0-F02540D31D5A}">
      <dsp:nvSpPr>
        <dsp:cNvPr id="0" name=""/>
        <dsp:cNvSpPr/>
      </dsp:nvSpPr>
      <dsp:spPr>
        <a:xfrm>
          <a:off x="267509" y="407634"/>
          <a:ext cx="2012694" cy="2012694"/>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40AFEC-043D-4C43-A2F9-D0F5331DF3A3}">
      <dsp:nvSpPr>
        <dsp:cNvPr id="0" name=""/>
        <dsp:cNvSpPr/>
      </dsp:nvSpPr>
      <dsp:spPr>
        <a:xfrm>
          <a:off x="1273857" y="407634"/>
          <a:ext cx="6498543" cy="2012694"/>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AUTOR:  Mgr. Hana Halamová</a:t>
          </a:r>
          <a:endParaRPr lang="cs-CZ" sz="2000" kern="1200" dirty="0"/>
        </a:p>
      </dsp:txBody>
      <dsp:txXfrm>
        <a:off x="1273857" y="407634"/>
        <a:ext cx="6498543" cy="407634"/>
      </dsp:txXfrm>
    </dsp:sp>
    <dsp:sp modelId="{DA6A876D-6D25-492F-8BDC-9AE6A6CFB1FA}">
      <dsp:nvSpPr>
        <dsp:cNvPr id="0" name=""/>
        <dsp:cNvSpPr/>
      </dsp:nvSpPr>
      <dsp:spPr>
        <a:xfrm>
          <a:off x="535019" y="815268"/>
          <a:ext cx="1477674" cy="1477674"/>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F01C16-B5C0-47B0-9750-F7E5E11674A0}">
      <dsp:nvSpPr>
        <dsp:cNvPr id="0" name=""/>
        <dsp:cNvSpPr/>
      </dsp:nvSpPr>
      <dsp:spPr>
        <a:xfrm>
          <a:off x="1273857" y="815268"/>
          <a:ext cx="6498543" cy="1477674"/>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endParaRPr lang="cs-CZ" sz="2000" kern="1200" dirty="0" smtClean="0"/>
        </a:p>
        <a:p>
          <a:pPr lvl="0" algn="l" defTabSz="889000" rtl="0">
            <a:lnSpc>
              <a:spcPct val="90000"/>
            </a:lnSpc>
            <a:spcBef>
              <a:spcPct val="0"/>
            </a:spcBef>
            <a:spcAft>
              <a:spcPct val="35000"/>
            </a:spcAft>
          </a:pPr>
          <a:endParaRPr lang="cs-CZ" sz="2000" kern="1200" dirty="0" smtClean="0"/>
        </a:p>
        <a:p>
          <a:pPr lvl="0" algn="l" defTabSz="889000" rtl="0">
            <a:lnSpc>
              <a:spcPct val="90000"/>
            </a:lnSpc>
            <a:spcBef>
              <a:spcPct val="0"/>
            </a:spcBef>
            <a:spcAft>
              <a:spcPct val="35000"/>
            </a:spcAft>
          </a:pPr>
          <a:endParaRPr lang="cs-CZ" sz="2000" kern="1200" dirty="0" smtClean="0"/>
        </a:p>
        <a:p>
          <a:pPr lvl="0" algn="l" defTabSz="889000" rtl="0">
            <a:lnSpc>
              <a:spcPct val="90000"/>
            </a:lnSpc>
            <a:spcBef>
              <a:spcPct val="0"/>
            </a:spcBef>
            <a:spcAft>
              <a:spcPct val="35000"/>
            </a:spcAft>
          </a:pPr>
          <a:endParaRPr lang="cs-CZ" sz="2000" kern="1200" dirty="0" smtClean="0"/>
        </a:p>
        <a:p>
          <a:pPr lvl="0" algn="l" defTabSz="889000" rtl="0">
            <a:lnSpc>
              <a:spcPct val="90000"/>
            </a:lnSpc>
            <a:spcBef>
              <a:spcPct val="0"/>
            </a:spcBef>
            <a:spcAft>
              <a:spcPct val="35000"/>
            </a:spcAft>
          </a:pPr>
          <a:endParaRPr lang="cs-CZ" sz="2000" kern="1200" dirty="0" smtClean="0"/>
        </a:p>
        <a:p>
          <a:pPr lvl="0" algn="l" defTabSz="889000" rtl="0">
            <a:lnSpc>
              <a:spcPct val="90000"/>
            </a:lnSpc>
            <a:spcBef>
              <a:spcPct val="0"/>
            </a:spcBef>
            <a:spcAft>
              <a:spcPct val="35000"/>
            </a:spcAft>
          </a:pPr>
          <a:r>
            <a:rPr lang="cs-CZ" sz="2000" kern="1200" dirty="0" smtClean="0"/>
            <a:t>NÁZEV:VY_32_INOVACE_</a:t>
          </a:r>
          <a:r>
            <a:rPr lang="cs-CZ" sz="2000" kern="1200" dirty="0" smtClean="0">
              <a:solidFill>
                <a:schemeClr val="tx1"/>
              </a:solidFill>
            </a:rPr>
            <a:t>16_ČJ5_Král Lávra</a:t>
          </a:r>
        </a:p>
        <a:p>
          <a:pPr lvl="0" algn="l" defTabSz="889000" rtl="0">
            <a:lnSpc>
              <a:spcPct val="90000"/>
            </a:lnSpc>
            <a:spcBef>
              <a:spcPct val="0"/>
            </a:spcBef>
            <a:spcAft>
              <a:spcPct val="35000"/>
            </a:spcAft>
          </a:pPr>
          <a:endParaRPr lang="cs-CZ" sz="2000" kern="1200" dirty="0" smtClean="0"/>
        </a:p>
        <a:p>
          <a:pPr lvl="0" algn="l" defTabSz="889000" rtl="0">
            <a:lnSpc>
              <a:spcPct val="90000"/>
            </a:lnSpc>
            <a:spcBef>
              <a:spcPct val="0"/>
            </a:spcBef>
            <a:spcAft>
              <a:spcPct val="35000"/>
            </a:spcAft>
          </a:pPr>
          <a:endParaRPr lang="cs-CZ" sz="2000" kern="1200" dirty="0" smtClean="0"/>
        </a:p>
        <a:p>
          <a:pPr lvl="0" algn="l" defTabSz="889000" rtl="0">
            <a:lnSpc>
              <a:spcPct val="90000"/>
            </a:lnSpc>
            <a:spcBef>
              <a:spcPct val="0"/>
            </a:spcBef>
            <a:spcAft>
              <a:spcPct val="35000"/>
            </a:spcAft>
          </a:pPr>
          <a:endParaRPr lang="cs-CZ" sz="2000" kern="1200" dirty="0" smtClean="0"/>
        </a:p>
        <a:p>
          <a:pPr lvl="0" algn="l" defTabSz="889000" rtl="0">
            <a:lnSpc>
              <a:spcPct val="90000"/>
            </a:lnSpc>
            <a:spcBef>
              <a:spcPct val="0"/>
            </a:spcBef>
            <a:spcAft>
              <a:spcPct val="35000"/>
            </a:spcAft>
          </a:pPr>
          <a:endParaRPr lang="cs-CZ" sz="2000" kern="1200" dirty="0" smtClean="0"/>
        </a:p>
        <a:p>
          <a:pPr lvl="0" algn="l" defTabSz="889000" rtl="0">
            <a:lnSpc>
              <a:spcPct val="90000"/>
            </a:lnSpc>
            <a:spcBef>
              <a:spcPct val="0"/>
            </a:spcBef>
            <a:spcAft>
              <a:spcPct val="35000"/>
            </a:spcAft>
          </a:pPr>
          <a:endParaRPr lang="cs-CZ" sz="2000" kern="1200" dirty="0"/>
        </a:p>
      </dsp:txBody>
      <dsp:txXfrm>
        <a:off x="1273857" y="815268"/>
        <a:ext cx="6498543" cy="407634"/>
      </dsp:txXfrm>
    </dsp:sp>
    <dsp:sp modelId="{71A5FEA7-FE77-4220-960F-2AB7AE466FE5}">
      <dsp:nvSpPr>
        <dsp:cNvPr id="0" name=""/>
        <dsp:cNvSpPr/>
      </dsp:nvSpPr>
      <dsp:spPr>
        <a:xfrm>
          <a:off x="802529" y="1222902"/>
          <a:ext cx="942654" cy="942654"/>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857ABF-5052-4733-A46C-0F8B764FF76F}">
      <dsp:nvSpPr>
        <dsp:cNvPr id="0" name=""/>
        <dsp:cNvSpPr/>
      </dsp:nvSpPr>
      <dsp:spPr>
        <a:xfrm>
          <a:off x="1273857" y="1224137"/>
          <a:ext cx="6498543" cy="942654"/>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TÉMA:  Král Lávra</a:t>
          </a:r>
          <a:endParaRPr lang="cs-CZ" sz="2000" kern="1200" dirty="0"/>
        </a:p>
      </dsp:txBody>
      <dsp:txXfrm>
        <a:off x="1273857" y="1224137"/>
        <a:ext cx="6498543" cy="407634"/>
      </dsp:txXfrm>
    </dsp:sp>
    <dsp:sp modelId="{914F10DC-A7FA-462B-9334-03354AC7EA9F}">
      <dsp:nvSpPr>
        <dsp:cNvPr id="0" name=""/>
        <dsp:cNvSpPr/>
      </dsp:nvSpPr>
      <dsp:spPr>
        <a:xfrm>
          <a:off x="1070039" y="1630536"/>
          <a:ext cx="407634" cy="407634"/>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83D5C5-FAFF-4548-819C-80E289F73770}">
      <dsp:nvSpPr>
        <dsp:cNvPr id="0" name=""/>
        <dsp:cNvSpPr/>
      </dsp:nvSpPr>
      <dsp:spPr>
        <a:xfrm>
          <a:off x="1273857" y="1630536"/>
          <a:ext cx="6498543" cy="407634"/>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ČÍSLO PROJEKTU: OPVK 1.4</a:t>
          </a:r>
          <a:endParaRPr lang="cs-CZ" sz="2000" kern="1200" dirty="0"/>
        </a:p>
      </dsp:txBody>
      <dsp:txXfrm>
        <a:off x="1273857" y="1630536"/>
        <a:ext cx="6498543" cy="40763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2" name="Obdélník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Zaoblený obdélník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Podnadpis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p:txBody>
          <a:bodyPr/>
          <a:lstStyle/>
          <a:p>
            <a:fld id="{2C4FF6EC-AE01-4AA6-A1B2-6B3814267F9F}" type="datetimeFigureOut">
              <a:rPr lang="de-DE" smtClean="0"/>
              <a:pPr/>
              <a:t>22.05.2013</a:t>
            </a:fld>
            <a:endParaRPr lang="de-DE"/>
          </a:p>
        </p:txBody>
      </p:sp>
      <p:sp>
        <p:nvSpPr>
          <p:cNvPr id="17" name="Zástupný symbol pro zápatí 16"/>
          <p:cNvSpPr>
            <a:spLocks noGrp="1"/>
          </p:cNvSpPr>
          <p:nvPr>
            <p:ph type="ftr" sz="quarter" idx="11"/>
          </p:nvPr>
        </p:nvSpPr>
        <p:spPr/>
        <p:txBody>
          <a:bodyPr/>
          <a:lstStyle/>
          <a:p>
            <a:endParaRPr lang="de-DE"/>
          </a:p>
        </p:txBody>
      </p:sp>
      <p:sp>
        <p:nvSpPr>
          <p:cNvPr id="29" name="Zástupný symbol pro číslo snímku 28"/>
          <p:cNvSpPr>
            <a:spLocks noGrp="1"/>
          </p:cNvSpPr>
          <p:nvPr>
            <p:ph type="sldNum" sz="quarter" idx="12"/>
          </p:nvPr>
        </p:nvSpPr>
        <p:spPr/>
        <p:txBody>
          <a:bodyPr lIns="0" tIns="0" rIns="0" bIns="0">
            <a:noAutofit/>
          </a:bodyPr>
          <a:lstStyle>
            <a:lvl1pPr>
              <a:defRPr sz="1400">
                <a:solidFill>
                  <a:srgbClr val="FFFFFF"/>
                </a:solidFill>
              </a:defRPr>
            </a:lvl1pPr>
          </a:lstStyle>
          <a:p>
            <a:fld id="{543E00B0-0112-4A69-854D-1BDD1BC2F8A7}" type="slidenum">
              <a:rPr lang="de-DE" smtClean="0"/>
              <a:pPr/>
              <a:t>‹#›</a:t>
            </a:fld>
            <a:endParaRPr lang="de-DE"/>
          </a:p>
        </p:txBody>
      </p:sp>
      <p:sp>
        <p:nvSpPr>
          <p:cNvPr id="7" name="Obdélník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cs-CZ" smtClean="0"/>
              <a:t>Klepnutím lze upravit styl předlohy nadpisů.</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4" name="Zástupný symbol pro datum 3"/>
          <p:cNvSpPr>
            <a:spLocks noGrp="1"/>
          </p:cNvSpPr>
          <p:nvPr>
            <p:ph type="dt" sz="half" idx="10"/>
          </p:nvPr>
        </p:nvSpPr>
        <p:spPr/>
        <p:txBody>
          <a:bodyPr/>
          <a:lstStyle/>
          <a:p>
            <a:fld id="{2C4FF6EC-AE01-4AA6-A1B2-6B3814267F9F}" type="datetimeFigureOut">
              <a:rPr lang="de-DE" smtClean="0"/>
              <a:pPr/>
              <a:t>22.05.2013</a:t>
            </a:fld>
            <a:endParaRPr lang="de-DE"/>
          </a:p>
        </p:txBody>
      </p:sp>
      <p:sp>
        <p:nvSpPr>
          <p:cNvPr id="5" name="Zástupný symbol pro zápatí 4"/>
          <p:cNvSpPr>
            <a:spLocks noGrp="1"/>
          </p:cNvSpPr>
          <p:nvPr>
            <p:ph type="ftr" sz="quarter" idx="11"/>
          </p:nvPr>
        </p:nvSpPr>
        <p:spPr/>
        <p:txBody>
          <a:bodyPr/>
          <a:lstStyle/>
          <a:p>
            <a:endParaRPr lang="de-DE"/>
          </a:p>
        </p:txBody>
      </p:sp>
      <p:sp>
        <p:nvSpPr>
          <p:cNvPr id="6" name="Zástupný symbol pro číslo snímku 5"/>
          <p:cNvSpPr>
            <a:spLocks noGrp="1"/>
          </p:cNvSpPr>
          <p:nvPr>
            <p:ph type="sldNum" sz="quarter" idx="12"/>
          </p:nvPr>
        </p:nvSpPr>
        <p:spPr/>
        <p:txBody>
          <a:bodyPr/>
          <a:lstStyle/>
          <a:p>
            <a:fld id="{543E00B0-0112-4A69-854D-1BDD1BC2F8A7}" type="slidenum">
              <a:rPr lang="de-DE" smtClean="0"/>
              <a:pPr/>
              <a:t>‹#›</a:t>
            </a:fld>
            <a:endParaRPr lang="de-DE"/>
          </a:p>
        </p:txBody>
      </p:sp>
      <p:sp>
        <p:nvSpPr>
          <p:cNvPr id="8" name="Zástupný symbol pro obsah 7"/>
          <p:cNvSpPr>
            <a:spLocks noGrp="1"/>
          </p:cNvSpPr>
          <p:nvPr>
            <p:ph sz="quarter" idx="1"/>
          </p:nvPr>
        </p:nvSpPr>
        <p:spPr>
          <a:xfrm>
            <a:off x="914400" y="1447800"/>
            <a:ext cx="7772400" cy="45720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11" name="Obdélník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Zaoblený obdélník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722313" y="952500"/>
            <a:ext cx="7772400" cy="1362075"/>
          </a:xfrm>
        </p:spPr>
        <p:txBody>
          <a:bodyPr anchor="b" anchorCtr="0"/>
          <a:lstStyle>
            <a:lvl1pPr algn="l">
              <a:buNone/>
              <a:defRPr sz="4000" b="0" cap="none"/>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p>
            <a:fld id="{2C4FF6EC-AE01-4AA6-A1B2-6B3814267F9F}" type="datetimeFigureOut">
              <a:rPr lang="de-DE" smtClean="0"/>
              <a:pPr/>
              <a:t>22.05.2013</a:t>
            </a:fld>
            <a:endParaRPr lang="de-DE"/>
          </a:p>
        </p:txBody>
      </p:sp>
      <p:sp>
        <p:nvSpPr>
          <p:cNvPr id="5" name="Zástupný symbol pro zápatí 4"/>
          <p:cNvSpPr>
            <a:spLocks noGrp="1"/>
          </p:cNvSpPr>
          <p:nvPr>
            <p:ph type="ftr" sz="quarter" idx="11"/>
          </p:nvPr>
        </p:nvSpPr>
        <p:spPr>
          <a:xfrm>
            <a:off x="800100" y="6172200"/>
            <a:ext cx="4000500" cy="457200"/>
          </a:xfrm>
        </p:spPr>
        <p:txBody>
          <a:bodyPr/>
          <a:lstStyle/>
          <a:p>
            <a:endParaRPr lang="de-DE"/>
          </a:p>
        </p:txBody>
      </p:sp>
      <p:sp>
        <p:nvSpPr>
          <p:cNvPr id="7" name="Obdélník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a:off x="146304" y="6208776"/>
            <a:ext cx="457200" cy="457200"/>
          </a:xfrm>
        </p:spPr>
        <p:txBody>
          <a:bodyPr/>
          <a:lstStyle/>
          <a:p>
            <a:fld id="{543E00B0-0112-4A69-854D-1BDD1BC2F8A7}" type="slidenum">
              <a:rPr lang="de-DE" smtClean="0"/>
              <a:pPr/>
              <a:t>‹#›</a:t>
            </a:fld>
            <a:endParaRPr lang="de-DE"/>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p:txBody>
          <a:bodyPr/>
          <a:lstStyle/>
          <a:p>
            <a:fld id="{2C4FF6EC-AE01-4AA6-A1B2-6B3814267F9F}" type="datetimeFigureOut">
              <a:rPr lang="de-DE" smtClean="0"/>
              <a:pPr/>
              <a:t>22.05.2013</a:t>
            </a:fld>
            <a:endParaRPr lang="de-DE"/>
          </a:p>
        </p:txBody>
      </p:sp>
      <p:sp>
        <p:nvSpPr>
          <p:cNvPr id="6" name="Zástupný symbol pro zápatí 5"/>
          <p:cNvSpPr>
            <a:spLocks noGrp="1"/>
          </p:cNvSpPr>
          <p:nvPr>
            <p:ph type="ftr" sz="quarter" idx="11"/>
          </p:nvPr>
        </p:nvSpPr>
        <p:spPr/>
        <p:txBody>
          <a:bodyPr/>
          <a:lstStyle/>
          <a:p>
            <a:endParaRPr lang="de-DE"/>
          </a:p>
        </p:txBody>
      </p:sp>
      <p:sp>
        <p:nvSpPr>
          <p:cNvPr id="7" name="Zástupný symbol pro číslo snímku 6"/>
          <p:cNvSpPr>
            <a:spLocks noGrp="1"/>
          </p:cNvSpPr>
          <p:nvPr>
            <p:ph type="sldNum" sz="quarter" idx="12"/>
          </p:nvPr>
        </p:nvSpPr>
        <p:spPr/>
        <p:txBody>
          <a:bodyPr/>
          <a:lstStyle/>
          <a:p>
            <a:fld id="{543E00B0-0112-4A69-854D-1BDD1BC2F8A7}" type="slidenum">
              <a:rPr lang="de-DE" smtClean="0"/>
              <a:pPr/>
              <a:t>‹#›</a:t>
            </a:fld>
            <a:endParaRPr lang="de-DE"/>
          </a:p>
        </p:txBody>
      </p:sp>
      <p:sp>
        <p:nvSpPr>
          <p:cNvPr id="9" name="Zástupný symbol pro obsah 8"/>
          <p:cNvSpPr>
            <a:spLocks noGrp="1"/>
          </p:cNvSpPr>
          <p:nvPr>
            <p:ph sz="quarter" idx="1"/>
          </p:nvPr>
        </p:nvSpPr>
        <p:spPr>
          <a:xfrm>
            <a:off x="914400" y="1447800"/>
            <a:ext cx="3749040" cy="45720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933950" y="1447800"/>
            <a:ext cx="3749040" cy="45720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914400" y="273050"/>
            <a:ext cx="7772400" cy="1143000"/>
          </a:xfrm>
        </p:spPr>
        <p:txBody>
          <a:bodyPr anchor="b" anchorCtr="0"/>
          <a:lstStyle>
            <a:lvl1pPr>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7" name="Zástupný symbol pro datum 6"/>
          <p:cNvSpPr>
            <a:spLocks noGrp="1"/>
          </p:cNvSpPr>
          <p:nvPr>
            <p:ph type="dt" sz="half" idx="10"/>
          </p:nvPr>
        </p:nvSpPr>
        <p:spPr/>
        <p:txBody>
          <a:bodyPr/>
          <a:lstStyle/>
          <a:p>
            <a:fld id="{2C4FF6EC-AE01-4AA6-A1B2-6B3814267F9F}" type="datetimeFigureOut">
              <a:rPr lang="de-DE" smtClean="0"/>
              <a:pPr/>
              <a:t>22.05.2013</a:t>
            </a:fld>
            <a:endParaRPr lang="de-DE"/>
          </a:p>
        </p:txBody>
      </p:sp>
      <p:sp>
        <p:nvSpPr>
          <p:cNvPr id="8" name="Zástupný symbol pro zápatí 7"/>
          <p:cNvSpPr>
            <a:spLocks noGrp="1"/>
          </p:cNvSpPr>
          <p:nvPr>
            <p:ph type="ftr" sz="quarter" idx="11"/>
          </p:nvPr>
        </p:nvSpPr>
        <p:spPr/>
        <p:txBody>
          <a:bodyPr/>
          <a:lstStyle/>
          <a:p>
            <a:endParaRPr lang="de-DE"/>
          </a:p>
        </p:txBody>
      </p:sp>
      <p:sp>
        <p:nvSpPr>
          <p:cNvPr id="9" name="Zástupný symbol pro číslo snímku 8"/>
          <p:cNvSpPr>
            <a:spLocks noGrp="1"/>
          </p:cNvSpPr>
          <p:nvPr>
            <p:ph type="sldNum" sz="quarter" idx="12"/>
          </p:nvPr>
        </p:nvSpPr>
        <p:spPr/>
        <p:txBody>
          <a:bodyPr/>
          <a:lstStyle/>
          <a:p>
            <a:fld id="{543E00B0-0112-4A69-854D-1BDD1BC2F8A7}" type="slidenum">
              <a:rPr lang="de-DE" smtClean="0"/>
              <a:pPr/>
              <a:t>‹#›</a:t>
            </a:fld>
            <a:endParaRPr lang="de-DE"/>
          </a:p>
        </p:txBody>
      </p:sp>
      <p:sp>
        <p:nvSpPr>
          <p:cNvPr id="11" name="Zástupný symbol pro obsah 10"/>
          <p:cNvSpPr>
            <a:spLocks noGrp="1"/>
          </p:cNvSpPr>
          <p:nvPr>
            <p:ph sz="half" idx="2"/>
          </p:nvPr>
        </p:nvSpPr>
        <p:spPr>
          <a:xfrm>
            <a:off x="914400" y="2247900"/>
            <a:ext cx="3733800" cy="38862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half" idx="4"/>
          </p:nvPr>
        </p:nvSpPr>
        <p:spPr>
          <a:xfrm>
            <a:off x="4953000" y="2247900"/>
            <a:ext cx="3733800" cy="38862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2C4FF6EC-AE01-4AA6-A1B2-6B3814267F9F}" type="datetimeFigureOut">
              <a:rPr lang="de-DE" smtClean="0"/>
              <a:pPr/>
              <a:t>22.05.2013</a:t>
            </a:fld>
            <a:endParaRPr lang="de-DE"/>
          </a:p>
        </p:txBody>
      </p:sp>
      <p:sp>
        <p:nvSpPr>
          <p:cNvPr id="4" name="Zástupný symbol pro zápatí 3"/>
          <p:cNvSpPr>
            <a:spLocks noGrp="1"/>
          </p:cNvSpPr>
          <p:nvPr>
            <p:ph type="ftr" sz="quarter" idx="11"/>
          </p:nvPr>
        </p:nvSpPr>
        <p:spPr/>
        <p:txBody>
          <a:bodyPr/>
          <a:lstStyle/>
          <a:p>
            <a:endParaRPr lang="de-DE"/>
          </a:p>
        </p:txBody>
      </p:sp>
      <p:sp>
        <p:nvSpPr>
          <p:cNvPr id="5" name="Zástupný symbol pro číslo snímku 4"/>
          <p:cNvSpPr>
            <a:spLocks noGrp="1"/>
          </p:cNvSpPr>
          <p:nvPr>
            <p:ph type="sldNum" sz="quarter" idx="12"/>
          </p:nvPr>
        </p:nvSpPr>
        <p:spPr/>
        <p:txBody>
          <a:bodyPr/>
          <a:lstStyle/>
          <a:p>
            <a:fld id="{543E00B0-0112-4A69-854D-1BDD1BC2F8A7}" type="slidenum">
              <a:rPr lang="de-DE" smtClean="0"/>
              <a:pPr/>
              <a:t>‹#›</a:t>
            </a:fld>
            <a:endParaRPr lang="de-DE"/>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2C4FF6EC-AE01-4AA6-A1B2-6B3814267F9F}" type="datetimeFigureOut">
              <a:rPr lang="de-DE" smtClean="0"/>
              <a:pPr/>
              <a:t>22.05.2013</a:t>
            </a:fld>
            <a:endParaRPr lang="de-DE"/>
          </a:p>
        </p:txBody>
      </p:sp>
      <p:sp>
        <p:nvSpPr>
          <p:cNvPr id="3" name="Zástupný symbol pro zápatí 2"/>
          <p:cNvSpPr>
            <a:spLocks noGrp="1"/>
          </p:cNvSpPr>
          <p:nvPr>
            <p:ph type="ftr" sz="quarter" idx="11"/>
          </p:nvPr>
        </p:nvSpPr>
        <p:spPr/>
        <p:txBody>
          <a:bodyPr/>
          <a:lstStyle/>
          <a:p>
            <a:endParaRPr lang="de-DE"/>
          </a:p>
        </p:txBody>
      </p:sp>
      <p:sp>
        <p:nvSpPr>
          <p:cNvPr id="4" name="Zástupný symbol pro číslo snímku 3"/>
          <p:cNvSpPr>
            <a:spLocks noGrp="1"/>
          </p:cNvSpPr>
          <p:nvPr>
            <p:ph type="sldNum" sz="quarter" idx="12"/>
          </p:nvPr>
        </p:nvSpPr>
        <p:spPr/>
        <p:txBody>
          <a:bodyPr/>
          <a:lstStyle/>
          <a:p>
            <a:fld id="{543E00B0-0112-4A69-854D-1BDD1BC2F8A7}" type="slidenum">
              <a:rPr lang="de-DE" smtClean="0"/>
              <a:pPr/>
              <a:t>‹#›</a:t>
            </a:fld>
            <a:endParaRPr lang="de-DE"/>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8" name="Obdélník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Zaoblený obdélník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914400" y="273050"/>
            <a:ext cx="7772400" cy="1143000"/>
          </a:xfrm>
        </p:spPr>
        <p:txBody>
          <a:bodyPr anchor="b" anchorCtr="0"/>
          <a:lstStyle>
            <a:lvl1pPr algn="l">
              <a:buNone/>
              <a:defRPr sz="4000" b="0"/>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2C4FF6EC-AE01-4AA6-A1B2-6B3814267F9F}" type="datetimeFigureOut">
              <a:rPr lang="de-DE" smtClean="0"/>
              <a:pPr/>
              <a:t>22.05.2013</a:t>
            </a:fld>
            <a:endParaRPr lang="de-DE"/>
          </a:p>
        </p:txBody>
      </p:sp>
      <p:sp>
        <p:nvSpPr>
          <p:cNvPr id="6" name="Zástupný symbol pro zápatí 5"/>
          <p:cNvSpPr>
            <a:spLocks noGrp="1"/>
          </p:cNvSpPr>
          <p:nvPr>
            <p:ph type="ftr" sz="quarter" idx="11"/>
          </p:nvPr>
        </p:nvSpPr>
        <p:spPr/>
        <p:txBody>
          <a:bodyPr/>
          <a:lstStyle/>
          <a:p>
            <a:endParaRPr lang="de-DE"/>
          </a:p>
        </p:txBody>
      </p:sp>
      <p:sp>
        <p:nvSpPr>
          <p:cNvPr id="7" name="Zástupný symbol pro číslo snímku 6"/>
          <p:cNvSpPr>
            <a:spLocks noGrp="1"/>
          </p:cNvSpPr>
          <p:nvPr>
            <p:ph type="sldNum" sz="quarter" idx="12"/>
          </p:nvPr>
        </p:nvSpPr>
        <p:spPr/>
        <p:txBody>
          <a:bodyPr/>
          <a:lstStyle/>
          <a:p>
            <a:fld id="{543E00B0-0112-4A69-854D-1BDD1BC2F8A7}" type="slidenum">
              <a:rPr lang="de-DE" smtClean="0"/>
              <a:pPr/>
              <a:t>‹#›</a:t>
            </a:fld>
            <a:endParaRPr lang="de-DE"/>
          </a:p>
        </p:txBody>
      </p:sp>
      <p:sp>
        <p:nvSpPr>
          <p:cNvPr id="11" name="Zástupný symbol pro obsah 10"/>
          <p:cNvSpPr>
            <a:spLocks noGrp="1"/>
          </p:cNvSpPr>
          <p:nvPr>
            <p:ph sz="quarter" idx="1"/>
          </p:nvPr>
        </p:nvSpPr>
        <p:spPr>
          <a:xfrm>
            <a:off x="2971800" y="1600200"/>
            <a:ext cx="5715000" cy="44958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cs-CZ" smtClean="0"/>
              <a:t>Klepnutím lze upravit styl předlohy nadpisů.</a:t>
            </a:r>
            <a:endParaRPr kumimoji="0" lang="en-US"/>
          </a:p>
        </p:txBody>
      </p:sp>
      <p:sp>
        <p:nvSpPr>
          <p:cNvPr id="4" name="Zástupný symbol pro text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2C4FF6EC-AE01-4AA6-A1B2-6B3814267F9F}" type="datetimeFigureOut">
              <a:rPr lang="de-DE" smtClean="0"/>
              <a:pPr/>
              <a:t>22.05.2013</a:t>
            </a:fld>
            <a:endParaRPr lang="de-DE"/>
          </a:p>
        </p:txBody>
      </p:sp>
      <p:sp>
        <p:nvSpPr>
          <p:cNvPr id="6" name="Zástupný symbol pro zápatí 5"/>
          <p:cNvSpPr>
            <a:spLocks noGrp="1"/>
          </p:cNvSpPr>
          <p:nvPr>
            <p:ph type="ftr" sz="quarter" idx="11"/>
          </p:nvPr>
        </p:nvSpPr>
        <p:spPr>
          <a:xfrm>
            <a:off x="914400" y="6172200"/>
            <a:ext cx="3886200" cy="457200"/>
          </a:xfrm>
        </p:spPr>
        <p:txBody>
          <a:bodyPr/>
          <a:lstStyle/>
          <a:p>
            <a:endParaRPr lang="de-DE"/>
          </a:p>
        </p:txBody>
      </p:sp>
      <p:sp>
        <p:nvSpPr>
          <p:cNvPr id="7" name="Zástupný symbol pro číslo snímku 6"/>
          <p:cNvSpPr>
            <a:spLocks noGrp="1"/>
          </p:cNvSpPr>
          <p:nvPr>
            <p:ph type="sldNum" sz="quarter" idx="12"/>
          </p:nvPr>
        </p:nvSpPr>
        <p:spPr>
          <a:xfrm>
            <a:off x="146304" y="6208776"/>
            <a:ext cx="457200" cy="457200"/>
          </a:xfrm>
        </p:spPr>
        <p:txBody>
          <a:bodyPr/>
          <a:lstStyle/>
          <a:p>
            <a:fld id="{543E00B0-0112-4A69-854D-1BDD1BC2F8A7}" type="slidenum">
              <a:rPr lang="de-DE" smtClean="0"/>
              <a:pPr/>
              <a:t>‹#›</a:t>
            </a:fld>
            <a:endParaRPr lang="de-DE"/>
          </a:p>
        </p:txBody>
      </p:sp>
      <p:sp>
        <p:nvSpPr>
          <p:cNvPr id="11" name="Obdélník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bdélník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Zástupný symbol pro obrázek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cs-CZ" smtClean="0"/>
              <a:t>Klepnutím na ikonu přidáte obrázek.</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2C4FF6EC-AE01-4AA6-A1B2-6B3814267F9F}" type="datetimeFigureOut">
              <a:rPr lang="de-DE" smtClean="0"/>
              <a:pPr/>
              <a:t>22.05.2013</a:t>
            </a:fld>
            <a:endParaRPr lang="de-DE"/>
          </a:p>
        </p:txBody>
      </p:sp>
      <p:sp>
        <p:nvSpPr>
          <p:cNvPr id="5" name="Zástupný symbol pro zápatí 4"/>
          <p:cNvSpPr>
            <a:spLocks noGrp="1"/>
          </p:cNvSpPr>
          <p:nvPr>
            <p:ph type="ftr" sz="quarter" idx="11"/>
          </p:nvPr>
        </p:nvSpPr>
        <p:spPr/>
        <p:txBody>
          <a:bodyPr/>
          <a:lstStyle/>
          <a:p>
            <a:endParaRPr lang="de-DE"/>
          </a:p>
        </p:txBody>
      </p:sp>
      <p:sp>
        <p:nvSpPr>
          <p:cNvPr id="6" name="Zástupný symbol pro číslo snímku 5"/>
          <p:cNvSpPr>
            <a:spLocks noGrp="1"/>
          </p:cNvSpPr>
          <p:nvPr>
            <p:ph type="sldNum" sz="quarter" idx="12"/>
          </p:nvPr>
        </p:nvSpPr>
        <p:spPr/>
        <p:txBody>
          <a:bodyPr/>
          <a:lstStyle/>
          <a:p>
            <a:fld id="{543E00B0-0112-4A69-854D-1BDD1BC2F8A7}" type="slidenum">
              <a:rPr lang="de-DE" smtClean="0"/>
              <a:pPr/>
              <a:t>‹#›</a:t>
            </a:fld>
            <a:endParaRPr lang="de-DE"/>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41"/>
            <a:ext cx="201168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914400" y="274640"/>
            <a:ext cx="55626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2C4FF6EC-AE01-4AA6-A1B2-6B3814267F9F}" type="datetimeFigureOut">
              <a:rPr lang="de-DE" smtClean="0"/>
              <a:pPr/>
              <a:t>22.05.2013</a:t>
            </a:fld>
            <a:endParaRPr lang="de-DE"/>
          </a:p>
        </p:txBody>
      </p:sp>
      <p:sp>
        <p:nvSpPr>
          <p:cNvPr id="5" name="Zástupný symbol pro zápatí 4"/>
          <p:cNvSpPr>
            <a:spLocks noGrp="1"/>
          </p:cNvSpPr>
          <p:nvPr>
            <p:ph type="ftr" sz="quarter" idx="11"/>
          </p:nvPr>
        </p:nvSpPr>
        <p:spPr/>
        <p:txBody>
          <a:bodyPr/>
          <a:lstStyle/>
          <a:p>
            <a:endParaRPr lang="de-DE"/>
          </a:p>
        </p:txBody>
      </p:sp>
      <p:sp>
        <p:nvSpPr>
          <p:cNvPr id="6" name="Zástupný symbol pro číslo snímku 5"/>
          <p:cNvSpPr>
            <a:spLocks noGrp="1"/>
          </p:cNvSpPr>
          <p:nvPr>
            <p:ph type="sldNum" sz="quarter" idx="12"/>
          </p:nvPr>
        </p:nvSpPr>
        <p:spPr/>
        <p:txBody>
          <a:bodyPr/>
          <a:lstStyle/>
          <a:p>
            <a:fld id="{543E00B0-0112-4A69-854D-1BDD1BC2F8A7}" type="slidenum">
              <a:rPr lang="de-DE" smtClean="0"/>
              <a:pPr/>
              <a:t>‹#›</a:t>
            </a:fld>
            <a:endParaRPr lang="de-DE"/>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9" name="Obdélník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Zaoblený obdélník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Zástupný symbol pro nadpis 21"/>
          <p:cNvSpPr>
            <a:spLocks noGrp="1"/>
          </p:cNvSpPr>
          <p:nvPr>
            <p:ph type="title"/>
          </p:nvPr>
        </p:nvSpPr>
        <p:spPr>
          <a:xfrm>
            <a:off x="914400" y="274638"/>
            <a:ext cx="7772400" cy="1143000"/>
          </a:xfrm>
          <a:prstGeom prst="rect">
            <a:avLst/>
          </a:prstGeom>
        </p:spPr>
        <p:txBody>
          <a:bodyPr bIns="91440" anchor="b" anchorCtr="0">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2C4FF6EC-AE01-4AA6-A1B2-6B3814267F9F}" type="datetimeFigureOut">
              <a:rPr lang="de-DE" smtClean="0"/>
              <a:pPr/>
              <a:t>22.05.2013</a:t>
            </a:fld>
            <a:endParaRPr lang="de-DE"/>
          </a:p>
        </p:txBody>
      </p:sp>
      <p:sp>
        <p:nvSpPr>
          <p:cNvPr id="3" name="Zástupný symbol pro zápatí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de-DE"/>
          </a:p>
        </p:txBody>
      </p:sp>
      <p:sp>
        <p:nvSpPr>
          <p:cNvPr id="23" name="Zástupný symbol pro číslo snímku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543E00B0-0112-4A69-854D-1BDD1BC2F8A7}" type="slidenum">
              <a:rPr lang="de-DE" smtClean="0"/>
              <a:pPr/>
              <a:t>‹#›</a:t>
            </a:fld>
            <a:endParaRPr lang="de-DE"/>
          </a:p>
        </p:txBody>
      </p:sp>
    </p:spTree>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image" Target="../media/image3.wm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cs.wikipedia.org/wiki/Holen%C3%AD" TargetMode="External"/><Relationship Id="rId2" Type="http://schemas.openxmlformats.org/officeDocument/2006/relationships/hyperlink" Target="http://cs.wikipedia.org/wiki/Kr%C3%A1l" TargetMode="External"/><Relationship Id="rId1" Type="http://schemas.openxmlformats.org/officeDocument/2006/relationships/slideLayout" Target="../slideLayouts/slideLayout7.xml"/><Relationship Id="rId5" Type="http://schemas.openxmlformats.org/officeDocument/2006/relationships/hyperlink" Target="http://cs.wikipedia.org/wiki/Trest_smrti" TargetMode="External"/><Relationship Id="rId4" Type="http://schemas.openxmlformats.org/officeDocument/2006/relationships/hyperlink" Target="http://cs.wikipedia.org/wiki/Rok" TargetMode="External"/></Relationships>
</file>

<file path=ppt/slides/_rels/slide8.xml.rels><?xml version="1.0" encoding="UTF-8" standalone="yes"?>
<Relationships xmlns="http://schemas.openxmlformats.org/package/2006/relationships"><Relationship Id="rId2" Type="http://schemas.openxmlformats.org/officeDocument/2006/relationships/hyperlink" Target="http://cs.wikipedia.org/wiki/Kr%C3%A1l_L%C3%A1vra_(b%C3%A1se%C5%88)"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xmlns="" val="2764261219"/>
              </p:ext>
            </p:extLst>
          </p:nvPr>
        </p:nvGraphicFramePr>
        <p:xfrm>
          <a:off x="539552" y="908720"/>
          <a:ext cx="7772400" cy="25477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Obrázek 4"/>
          <p:cNvPicPr>
            <a:picLocks noChangeAspect="1"/>
          </p:cNvPicPr>
          <p:nvPr/>
        </p:nvPicPr>
        <p:blipFill>
          <a:blip r:embed="rId7" cstate="print">
            <a:extLst>
              <a:ext uri="{28A0092B-C50C-407E-A947-70E740481C1C}">
                <a14:useLocalDpi xmlns:a14="http://schemas.microsoft.com/office/drawing/2010/main" xmlns="" val="0"/>
              </a:ext>
            </a:extLst>
          </a:blip>
          <a:stretch>
            <a:fillRect/>
          </a:stretch>
        </p:blipFill>
        <p:spPr>
          <a:xfrm>
            <a:off x="1979712" y="4743820"/>
            <a:ext cx="5407152" cy="1045464"/>
          </a:xfrm>
          <a:prstGeom prst="rect">
            <a:avLst/>
          </a:prstGeom>
        </p:spPr>
      </p:pic>
    </p:spTree>
    <p:extLst>
      <p:ext uri="{BB962C8B-B14F-4D97-AF65-F5344CB8AC3E}">
        <p14:creationId xmlns:p14="http://schemas.microsoft.com/office/powerpoint/2010/main" xmlns="" val="41819679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467544" y="1412776"/>
            <a:ext cx="8064896" cy="8365367"/>
          </a:xfrm>
          <a:prstGeom prst="rect">
            <a:avLst/>
          </a:prstGeom>
        </p:spPr>
        <p:txBody>
          <a:bodyPr wrap="square">
            <a:spAutoFit/>
          </a:bodyPr>
          <a:lstStyle/>
          <a:p>
            <a:pPr marL="342900" lvl="0" indent="-342900" fontAlgn="base">
              <a:spcBef>
                <a:spcPct val="20000"/>
              </a:spcBef>
              <a:spcAft>
                <a:spcPct val="0"/>
              </a:spcAft>
              <a:buFont typeface="Arial" charset="0"/>
              <a:buChar char="•"/>
            </a:pPr>
            <a:r>
              <a:rPr lang="cs-CZ" sz="2800" dirty="0" smtClean="0">
                <a:solidFill>
                  <a:prstClr val="black"/>
                </a:solidFill>
              </a:rPr>
              <a:t>Materiál je určen pro výuku českého jazyka </a:t>
            </a:r>
            <a:r>
              <a:rPr lang="cs-CZ" sz="2800" dirty="0" smtClean="0">
                <a:solidFill>
                  <a:prstClr val="black"/>
                </a:solidFill>
              </a:rPr>
              <a:t>                            a </a:t>
            </a:r>
            <a:r>
              <a:rPr lang="cs-CZ" sz="2800" dirty="0" smtClean="0">
                <a:solidFill>
                  <a:prstClr val="black"/>
                </a:solidFill>
              </a:rPr>
              <a:t>literatury v 5. ročníku ZŠ.</a:t>
            </a:r>
          </a:p>
          <a:p>
            <a:pPr marL="342900" lvl="0" indent="-342900" fontAlgn="base">
              <a:spcBef>
                <a:spcPct val="20000"/>
              </a:spcBef>
              <a:spcAft>
                <a:spcPct val="0"/>
              </a:spcAft>
              <a:buFont typeface="Arial" charset="0"/>
              <a:buChar char="•"/>
            </a:pPr>
            <a:r>
              <a:rPr lang="cs-CZ" sz="2800" dirty="0" smtClean="0">
                <a:solidFill>
                  <a:prstClr val="black"/>
                </a:solidFill>
              </a:rPr>
              <a:t>Obsahuje podněty k zamyšlení nad mezilidskými vztahy, otevírá téma přátelství, důvěry a zrady.</a:t>
            </a:r>
          </a:p>
          <a:p>
            <a:pPr marL="342900" lvl="0" indent="-342900" fontAlgn="base">
              <a:spcBef>
                <a:spcPct val="20000"/>
              </a:spcBef>
              <a:spcAft>
                <a:spcPct val="0"/>
              </a:spcAft>
              <a:buFont typeface="Arial" charset="0"/>
              <a:buChar char="•"/>
            </a:pPr>
            <a:r>
              <a:rPr lang="cs-CZ" sz="2800" dirty="0" smtClean="0">
                <a:solidFill>
                  <a:prstClr val="black"/>
                </a:solidFill>
              </a:rPr>
              <a:t>Následuje samostatná četba a úkoly, které žáci zpracují písemně.</a:t>
            </a:r>
          </a:p>
          <a:p>
            <a:pPr marL="342900" lvl="0" indent="-342900" fontAlgn="base">
              <a:spcBef>
                <a:spcPct val="20000"/>
              </a:spcBef>
              <a:spcAft>
                <a:spcPct val="0"/>
              </a:spcAft>
              <a:buFont typeface="Arial" charset="0"/>
              <a:buChar char="•"/>
            </a:pPr>
            <a:r>
              <a:rPr lang="cs-CZ" sz="2800" dirty="0" smtClean="0">
                <a:solidFill>
                  <a:prstClr val="black"/>
                </a:solidFill>
              </a:rPr>
              <a:t>Pro rychlejší je pak č. 6-9, doplňují  výrazy do textu </a:t>
            </a:r>
            <a:r>
              <a:rPr lang="cs-CZ" sz="2800" dirty="0" smtClean="0">
                <a:solidFill>
                  <a:prstClr val="black"/>
                </a:solidFill>
              </a:rPr>
              <a:t>          a </a:t>
            </a:r>
            <a:r>
              <a:rPr lang="cs-CZ" sz="2800" dirty="0" smtClean="0">
                <a:solidFill>
                  <a:prstClr val="black"/>
                </a:solidFill>
              </a:rPr>
              <a:t>současně si ujasňují obsah básně.</a:t>
            </a:r>
          </a:p>
          <a:p>
            <a:pPr marL="342900" lvl="0" indent="-342900" fontAlgn="base">
              <a:spcBef>
                <a:spcPct val="20000"/>
              </a:spcBef>
              <a:spcAft>
                <a:spcPct val="0"/>
              </a:spcAft>
              <a:buFont typeface="Arial" charset="0"/>
              <a:buChar char="•"/>
            </a:pPr>
            <a:r>
              <a:rPr lang="cs-CZ" sz="2800" dirty="0" smtClean="0">
                <a:solidFill>
                  <a:prstClr val="black"/>
                </a:solidFill>
              </a:rPr>
              <a:t>Hypertextový odkaz v externích odkazech obsahuje nahrávku plného znění básně.  </a:t>
            </a:r>
          </a:p>
          <a:p>
            <a:pPr marL="342900" lvl="0" indent="-342900" fontAlgn="base">
              <a:spcBef>
                <a:spcPct val="20000"/>
              </a:spcBef>
              <a:spcAft>
                <a:spcPct val="0"/>
              </a:spcAft>
              <a:buFont typeface="Arial" charset="0"/>
              <a:buChar char="•"/>
            </a:pPr>
            <a:endParaRPr lang="cs-CZ" sz="2800" dirty="0" smtClean="0">
              <a:solidFill>
                <a:prstClr val="black"/>
              </a:solidFill>
            </a:endParaRPr>
          </a:p>
          <a:p>
            <a:pPr marL="342900" lvl="0" indent="-342900" fontAlgn="base">
              <a:spcBef>
                <a:spcPct val="20000"/>
              </a:spcBef>
              <a:spcAft>
                <a:spcPct val="0"/>
              </a:spcAft>
              <a:buFont typeface="Arial" charset="0"/>
              <a:buChar char="•"/>
            </a:pPr>
            <a:endParaRPr lang="cs-CZ" sz="2800" dirty="0" smtClean="0">
              <a:solidFill>
                <a:prstClr val="black"/>
              </a:solidFill>
            </a:endParaRPr>
          </a:p>
          <a:p>
            <a:pPr marL="342900" lvl="0" indent="-342900" fontAlgn="base">
              <a:spcBef>
                <a:spcPct val="20000"/>
              </a:spcBef>
              <a:spcAft>
                <a:spcPct val="0"/>
              </a:spcAft>
              <a:buFont typeface="Arial" charset="0"/>
              <a:buChar char="•"/>
            </a:pPr>
            <a:endParaRPr lang="cs-CZ" sz="2800" dirty="0" smtClean="0">
              <a:solidFill>
                <a:prstClr val="black"/>
              </a:solidFill>
            </a:endParaRPr>
          </a:p>
          <a:p>
            <a:pPr marL="342900" lvl="0" indent="-342900" fontAlgn="base">
              <a:spcBef>
                <a:spcPct val="20000"/>
              </a:spcBef>
              <a:spcAft>
                <a:spcPct val="0"/>
              </a:spcAft>
              <a:buFont typeface="Arial" charset="0"/>
              <a:buChar char="•"/>
            </a:pPr>
            <a:endParaRPr lang="cs-CZ" sz="2800" b="1" dirty="0" smtClean="0">
              <a:solidFill>
                <a:prstClr val="black"/>
              </a:solidFill>
            </a:endParaRPr>
          </a:p>
          <a:p>
            <a:pPr marL="342900" lvl="0" indent="-342900" fontAlgn="base">
              <a:spcBef>
                <a:spcPct val="20000"/>
              </a:spcBef>
              <a:spcAft>
                <a:spcPct val="0"/>
              </a:spcAft>
              <a:buFont typeface="Arial" charset="0"/>
              <a:buChar char="•"/>
            </a:pPr>
            <a:endParaRPr lang="cs-CZ" sz="2800" b="1" dirty="0" smtClean="0">
              <a:solidFill>
                <a:prstClr val="black"/>
              </a:solidFill>
              <a:latin typeface="Arial" charset="0"/>
            </a:endParaRPr>
          </a:p>
          <a:p>
            <a:pPr marL="342900" lvl="0" indent="-342900" fontAlgn="base">
              <a:spcBef>
                <a:spcPct val="20000"/>
              </a:spcBef>
              <a:spcAft>
                <a:spcPct val="0"/>
              </a:spcAft>
            </a:pPr>
            <a:endParaRPr lang="cs-CZ" sz="2800" dirty="0" smtClean="0">
              <a:solidFill>
                <a:prstClr val="black"/>
              </a:solidFill>
              <a:latin typeface="Arial" charset="0"/>
            </a:endParaRPr>
          </a:p>
          <a:p>
            <a:pPr marL="342900" lvl="0" indent="-342900" fontAlgn="base">
              <a:spcBef>
                <a:spcPct val="20000"/>
              </a:spcBef>
              <a:spcAft>
                <a:spcPct val="0"/>
              </a:spcAft>
            </a:pPr>
            <a:endParaRPr lang="cs-CZ" sz="2800" dirty="0" smtClean="0">
              <a:solidFill>
                <a:prstClr val="black"/>
              </a:solidFill>
              <a:latin typeface="Arial" charset="0"/>
            </a:endParaRPr>
          </a:p>
        </p:txBody>
      </p:sp>
      <p:sp>
        <p:nvSpPr>
          <p:cNvPr id="5" name="Obdélník 4"/>
          <p:cNvSpPr/>
          <p:nvPr/>
        </p:nvSpPr>
        <p:spPr>
          <a:xfrm>
            <a:off x="2339752" y="548680"/>
            <a:ext cx="3240360" cy="861774"/>
          </a:xfrm>
          <a:prstGeom prst="rect">
            <a:avLst/>
          </a:prstGeom>
        </p:spPr>
        <p:txBody>
          <a:bodyPr wrap="square">
            <a:spAutoFit/>
          </a:bodyPr>
          <a:lstStyle/>
          <a:p>
            <a:pPr lvl="0" algn="ctr"/>
            <a:r>
              <a:rPr lang="cs-CZ" sz="3200" dirty="0" smtClean="0">
                <a:solidFill>
                  <a:prstClr val="black"/>
                </a:solidFill>
                <a:latin typeface="Calibri"/>
              </a:rPr>
              <a:t>Anotace</a:t>
            </a:r>
            <a:r>
              <a:rPr lang="cs-CZ" sz="4400" dirty="0" smtClean="0">
                <a:solidFill>
                  <a:prstClr val="black"/>
                </a:solidFill>
                <a:latin typeface="Calibri"/>
              </a:rPr>
              <a:t/>
            </a:r>
            <a:br>
              <a:rPr lang="cs-CZ" sz="4400" dirty="0" smtClean="0">
                <a:solidFill>
                  <a:prstClr val="black"/>
                </a:solidFill>
                <a:latin typeface="Calibri"/>
              </a:rPr>
            </a:br>
            <a:endParaRPr lang="de-DE" dirty="0">
              <a:solidFill>
                <a:prstClr val="black"/>
              </a:solidFill>
              <a:latin typeface="Calibri"/>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95536" y="1700808"/>
            <a:ext cx="8280920" cy="4154984"/>
          </a:xfrm>
          <a:prstGeom prst="rect">
            <a:avLst/>
          </a:prstGeom>
          <a:noFill/>
        </p:spPr>
        <p:txBody>
          <a:bodyPr wrap="square" rtlCol="0">
            <a:spAutoFit/>
          </a:bodyPr>
          <a:lstStyle/>
          <a:p>
            <a:r>
              <a:rPr lang="cs-CZ" sz="4400" b="1" dirty="0" smtClean="0"/>
              <a:t>  </a:t>
            </a:r>
            <a:r>
              <a:rPr lang="cs-CZ" sz="4400" dirty="0" smtClean="0">
                <a:latin typeface="Calibri" pitchFamily="34" charset="0"/>
              </a:rPr>
              <a:t>Existuje pro vás  něco, co  byste </a:t>
            </a:r>
            <a:r>
              <a:rPr lang="cs-CZ" sz="4400" dirty="0" smtClean="0">
                <a:latin typeface="Calibri" pitchFamily="34" charset="0"/>
              </a:rPr>
              <a:t>na </a:t>
            </a:r>
            <a:r>
              <a:rPr lang="cs-CZ" sz="4400" dirty="0" smtClean="0">
                <a:latin typeface="Calibri" pitchFamily="34" charset="0"/>
              </a:rPr>
              <a:t>sebe za žádnou cenu neprozradili ani svému nejlepšímu kamarádovi, snad dokonce ani svým </a:t>
            </a:r>
            <a:r>
              <a:rPr lang="cs-CZ" sz="4400" dirty="0" smtClean="0">
                <a:latin typeface="Calibri" pitchFamily="34" charset="0"/>
              </a:rPr>
              <a:t>rodičům?</a:t>
            </a:r>
            <a:endParaRPr lang="cs-CZ" sz="4400" dirty="0" smtClean="0">
              <a:latin typeface="Calibri" pitchFamily="34" charset="0"/>
            </a:endParaRPr>
          </a:p>
          <a:p>
            <a:r>
              <a:rPr lang="cs-CZ" sz="4400" dirty="0" smtClean="0">
                <a:latin typeface="Calibri" pitchFamily="34" charset="0"/>
              </a:rPr>
              <a:t> </a:t>
            </a:r>
          </a:p>
          <a:p>
            <a:r>
              <a:rPr lang="cs-CZ" sz="4400" dirty="0" smtClean="0">
                <a:latin typeface="Calibri" pitchFamily="34" charset="0"/>
              </a:rPr>
              <a:t>Máte nějaké takové </a:t>
            </a:r>
            <a:r>
              <a:rPr lang="cs-CZ" sz="4400" dirty="0" smtClean="0">
                <a:latin typeface="Calibri" pitchFamily="34" charset="0"/>
              </a:rPr>
              <a:t>tajemství?</a:t>
            </a:r>
            <a:endParaRPr lang="de-DE" sz="4400" dirty="0">
              <a:latin typeface="Calibri" pitchFamily="34" charset="0"/>
            </a:endParaRPr>
          </a:p>
        </p:txBody>
      </p:sp>
      <p:sp>
        <p:nvSpPr>
          <p:cNvPr id="3" name="TextovéPole 2"/>
          <p:cNvSpPr txBox="1"/>
          <p:nvPr/>
        </p:nvSpPr>
        <p:spPr>
          <a:xfrm>
            <a:off x="899592" y="404664"/>
            <a:ext cx="4464496" cy="1015663"/>
          </a:xfrm>
          <a:prstGeom prst="rect">
            <a:avLst/>
          </a:prstGeom>
          <a:solidFill>
            <a:schemeClr val="accent3">
              <a:lumMod val="40000"/>
              <a:lumOff val="60000"/>
            </a:schemeClr>
          </a:solidFill>
        </p:spPr>
        <p:txBody>
          <a:bodyPr wrap="square" rtlCol="0">
            <a:spAutoFit/>
          </a:bodyPr>
          <a:lstStyle/>
          <a:p>
            <a:r>
              <a:rPr lang="cs-CZ" sz="6000" dirty="0" smtClean="0"/>
              <a:t>  ZAMYŠLENÍ</a:t>
            </a:r>
            <a:endParaRPr lang="de-DE" sz="60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467544" y="836712"/>
            <a:ext cx="8424936" cy="369332"/>
          </a:xfrm>
          <a:prstGeom prst="rect">
            <a:avLst/>
          </a:prstGeom>
          <a:noFill/>
        </p:spPr>
        <p:txBody>
          <a:bodyPr wrap="square" rtlCol="0">
            <a:spAutoFit/>
          </a:bodyPr>
          <a:lstStyle/>
          <a:p>
            <a:r>
              <a:rPr lang="cs-CZ" dirty="0" smtClean="0">
                <a:latin typeface="Calibri" pitchFamily="34" charset="0"/>
              </a:rPr>
              <a:t> </a:t>
            </a:r>
            <a:endParaRPr lang="de-DE" sz="2800" dirty="0">
              <a:latin typeface="Calibri" pitchFamily="34" charset="0"/>
            </a:endParaRPr>
          </a:p>
        </p:txBody>
      </p:sp>
      <p:sp>
        <p:nvSpPr>
          <p:cNvPr id="3" name="TextovéPole 2"/>
          <p:cNvSpPr txBox="1"/>
          <p:nvPr/>
        </p:nvSpPr>
        <p:spPr>
          <a:xfrm>
            <a:off x="-3420888" y="6858000"/>
            <a:ext cx="7848872" cy="646331"/>
          </a:xfrm>
          <a:prstGeom prst="rect">
            <a:avLst/>
          </a:prstGeom>
          <a:noFill/>
        </p:spPr>
        <p:txBody>
          <a:bodyPr wrap="square" rtlCol="0">
            <a:spAutoFit/>
          </a:bodyPr>
          <a:lstStyle/>
          <a:p>
            <a:r>
              <a:rPr lang="cs-CZ" dirty="0" smtClean="0"/>
              <a:t> </a:t>
            </a:r>
            <a:r>
              <a:rPr lang="cs-CZ" dirty="0" smtClean="0">
                <a:latin typeface="Calibri" pitchFamily="34" charset="0"/>
              </a:rPr>
              <a:t>Představte si, že žil kdysi král, který své tajemství skrýval před celým světem řadu let a když bylo jeho tajemství vyzrazeno, tak se mu vlastně ulevilo.</a:t>
            </a:r>
            <a:endParaRPr lang="de-DE" dirty="0">
              <a:latin typeface="Calibri" pitchFamily="34" charset="0"/>
            </a:endParaRPr>
          </a:p>
        </p:txBody>
      </p:sp>
      <p:sp>
        <p:nvSpPr>
          <p:cNvPr id="4" name="TextovéPole 3"/>
          <p:cNvSpPr txBox="1"/>
          <p:nvPr/>
        </p:nvSpPr>
        <p:spPr>
          <a:xfrm>
            <a:off x="683568" y="5589240"/>
            <a:ext cx="7992888" cy="1815882"/>
          </a:xfrm>
          <a:prstGeom prst="rect">
            <a:avLst/>
          </a:prstGeom>
          <a:noFill/>
        </p:spPr>
        <p:txBody>
          <a:bodyPr wrap="square" rtlCol="0">
            <a:spAutoFit/>
          </a:bodyPr>
          <a:lstStyle/>
          <a:p>
            <a:endParaRPr lang="cs-CZ" sz="2800" dirty="0" smtClean="0">
              <a:latin typeface="Calibri" pitchFamily="34" charset="0"/>
            </a:endParaRPr>
          </a:p>
          <a:p>
            <a:endParaRPr lang="cs-CZ" sz="2800" dirty="0">
              <a:latin typeface="Calibri" pitchFamily="34" charset="0"/>
            </a:endParaRPr>
          </a:p>
          <a:p>
            <a:endParaRPr lang="cs-CZ" sz="2800" dirty="0" smtClean="0">
              <a:latin typeface="Calibri" pitchFamily="34" charset="0"/>
            </a:endParaRPr>
          </a:p>
          <a:p>
            <a:endParaRPr lang="de-DE" sz="2800" dirty="0"/>
          </a:p>
        </p:txBody>
      </p:sp>
      <p:sp>
        <p:nvSpPr>
          <p:cNvPr id="5" name="TextovéPole 4"/>
          <p:cNvSpPr txBox="1"/>
          <p:nvPr/>
        </p:nvSpPr>
        <p:spPr>
          <a:xfrm>
            <a:off x="467544" y="476672"/>
            <a:ext cx="7992888" cy="1384995"/>
          </a:xfrm>
          <a:prstGeom prst="rect">
            <a:avLst/>
          </a:prstGeom>
          <a:noFill/>
        </p:spPr>
        <p:txBody>
          <a:bodyPr wrap="square" rtlCol="0">
            <a:spAutoFit/>
          </a:bodyPr>
          <a:lstStyle/>
          <a:p>
            <a:r>
              <a:rPr lang="cs-CZ" sz="2800" dirty="0" smtClean="0"/>
              <a:t>1.   Lidová moudrost praví :  Sdílená bolest je poloviční bolest, sdílená radost – dvojnásobná radost.  Co </a:t>
            </a:r>
            <a:r>
              <a:rPr lang="cs-CZ" sz="2800" dirty="0" smtClean="0"/>
              <a:t>vyjadřuje?</a:t>
            </a:r>
            <a:endParaRPr lang="de-DE" sz="2800" dirty="0"/>
          </a:p>
        </p:txBody>
      </p:sp>
      <p:sp>
        <p:nvSpPr>
          <p:cNvPr id="6" name="TextovéPole 5"/>
          <p:cNvSpPr txBox="1"/>
          <p:nvPr/>
        </p:nvSpPr>
        <p:spPr>
          <a:xfrm>
            <a:off x="467544" y="1772817"/>
            <a:ext cx="8280920" cy="8710077"/>
          </a:xfrm>
          <a:prstGeom prst="rect">
            <a:avLst/>
          </a:prstGeom>
          <a:noFill/>
        </p:spPr>
        <p:txBody>
          <a:bodyPr wrap="square" rtlCol="0">
            <a:spAutoFit/>
          </a:bodyPr>
          <a:lstStyle/>
          <a:p>
            <a:r>
              <a:rPr lang="cs-CZ" sz="2800" dirty="0" smtClean="0"/>
              <a:t> 2.  Co očekáváš od kamaráda, kterému svá tajemství     </a:t>
            </a:r>
            <a:r>
              <a:rPr lang="cs-CZ" sz="2800" dirty="0" smtClean="0"/>
              <a:t>svěříš?</a:t>
            </a:r>
            <a:endParaRPr lang="cs-CZ" sz="2800" dirty="0" smtClean="0"/>
          </a:p>
          <a:p>
            <a:endParaRPr lang="cs-CZ" sz="2800" dirty="0" smtClean="0"/>
          </a:p>
          <a:p>
            <a:r>
              <a:rPr lang="cs-CZ" sz="2800" dirty="0" smtClean="0"/>
              <a:t> 3.  Vymyslete slova příbuzná ke slovu svěřit se.</a:t>
            </a:r>
          </a:p>
          <a:p>
            <a:r>
              <a:rPr lang="cs-CZ" sz="2800" dirty="0" smtClean="0"/>
              <a:t>       Patří mezi ně i slovo důvěra?</a:t>
            </a:r>
          </a:p>
          <a:p>
            <a:endParaRPr lang="cs-CZ" sz="2800" dirty="0" smtClean="0"/>
          </a:p>
          <a:p>
            <a:pPr marL="514350" indent="-514350">
              <a:buAutoNum type="arabicPeriod" startAt="4"/>
            </a:pPr>
            <a:r>
              <a:rPr lang="cs-CZ" sz="2800" dirty="0" smtClean="0"/>
              <a:t>Stalo se vám někdy, že vaši důvěru někdo zradil?</a:t>
            </a:r>
          </a:p>
          <a:p>
            <a:pPr marL="514350" indent="-514350">
              <a:buAutoNum type="arabicPeriod" startAt="4"/>
            </a:pPr>
            <a:endParaRPr lang="cs-CZ" sz="2800" dirty="0" smtClean="0"/>
          </a:p>
          <a:p>
            <a:pPr marL="514350" indent="-514350">
              <a:buFontTx/>
              <a:buAutoNum type="arabicPeriod" startAt="4"/>
            </a:pPr>
            <a:r>
              <a:rPr lang="cs-CZ" sz="2800" dirty="0" smtClean="0"/>
              <a:t>O tajemství a důvěře je báseň Král Lávra. Přečti si </a:t>
            </a:r>
            <a:r>
              <a:rPr lang="cs-CZ" sz="2800" dirty="0" smtClean="0"/>
              <a:t>              a </a:t>
            </a:r>
            <a:r>
              <a:rPr lang="cs-CZ" sz="2800" dirty="0" smtClean="0"/>
              <a:t>odpovídej na otázky.      </a:t>
            </a:r>
          </a:p>
          <a:p>
            <a:pPr marL="514350" indent="-514350">
              <a:buFontTx/>
              <a:buAutoNum type="arabicPeriod" startAt="4"/>
            </a:pPr>
            <a:r>
              <a:rPr lang="cs-CZ" sz="2800" dirty="0" smtClean="0"/>
              <a:t>Čítanka - </a:t>
            </a:r>
            <a:r>
              <a:rPr lang="cs-CZ" sz="2800" dirty="0" smtClean="0"/>
              <a:t>str. 76 - 78</a:t>
            </a:r>
            <a:endParaRPr lang="de-DE" sz="2800" dirty="0" smtClean="0"/>
          </a:p>
          <a:p>
            <a:pPr marL="514350" indent="-514350">
              <a:buAutoNum type="arabicPeriod" startAt="4"/>
            </a:pPr>
            <a:endParaRPr lang="cs-CZ" sz="2800" dirty="0" smtClean="0"/>
          </a:p>
          <a:p>
            <a:pPr marL="514350" indent="-514350"/>
            <a:endParaRPr lang="cs-CZ" sz="2800" dirty="0" smtClean="0"/>
          </a:p>
          <a:p>
            <a:pPr marL="514350" indent="-514350"/>
            <a:endParaRPr lang="cs-CZ" sz="2800" dirty="0" smtClean="0"/>
          </a:p>
          <a:p>
            <a:endParaRPr lang="cs-CZ" sz="2800" dirty="0" smtClean="0"/>
          </a:p>
          <a:p>
            <a:endParaRPr lang="cs-CZ" sz="2800" dirty="0" smtClean="0"/>
          </a:p>
          <a:p>
            <a:endParaRPr lang="cs-CZ" sz="2800" dirty="0" smtClean="0"/>
          </a:p>
          <a:p>
            <a:endParaRPr lang="cs-CZ" sz="2800" dirty="0" smtClean="0"/>
          </a:p>
          <a:p>
            <a:r>
              <a:rPr lang="cs-CZ" sz="2800" dirty="0" smtClean="0"/>
              <a:t> </a:t>
            </a:r>
          </a:p>
          <a:p>
            <a:endParaRPr lang="de-DE" sz="28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323528" y="908720"/>
            <a:ext cx="8136904" cy="5262979"/>
          </a:xfrm>
          <a:prstGeom prst="rect">
            <a:avLst/>
          </a:prstGeom>
          <a:noFill/>
        </p:spPr>
        <p:txBody>
          <a:bodyPr wrap="square" rtlCol="0">
            <a:spAutoFit/>
          </a:bodyPr>
          <a:lstStyle/>
          <a:p>
            <a:r>
              <a:rPr lang="cs-CZ" sz="2400" dirty="0" smtClean="0"/>
              <a:t>1. Jaké povolání měl mladík, který nesměl za žádnou cenu vyzradit </a:t>
            </a:r>
            <a:r>
              <a:rPr lang="cs-CZ" sz="2400" dirty="0" smtClean="0"/>
              <a:t>tajemství?</a:t>
            </a:r>
            <a:endParaRPr lang="cs-CZ" sz="2400" dirty="0" smtClean="0"/>
          </a:p>
          <a:p>
            <a:r>
              <a:rPr lang="cs-CZ" sz="2400" dirty="0" smtClean="0"/>
              <a:t>2. Bylo pro něj lehké udržet </a:t>
            </a:r>
            <a:r>
              <a:rPr lang="cs-CZ" sz="2400" dirty="0" smtClean="0"/>
              <a:t>tajemství?</a:t>
            </a:r>
            <a:endParaRPr lang="cs-CZ" sz="2400" dirty="0" smtClean="0"/>
          </a:p>
          <a:p>
            <a:r>
              <a:rPr lang="cs-CZ" sz="2400" dirty="0" smtClean="0"/>
              <a:t>3. Jak se jeho trápení projevovalo?</a:t>
            </a:r>
          </a:p>
          <a:p>
            <a:r>
              <a:rPr lang="cs-CZ" sz="2400" dirty="0" smtClean="0"/>
              <a:t>4. Kdo měl o něj </a:t>
            </a:r>
            <a:r>
              <a:rPr lang="cs-CZ" sz="2400" dirty="0" smtClean="0"/>
              <a:t>obavy?</a:t>
            </a:r>
            <a:endParaRPr lang="cs-CZ" sz="2400" dirty="0" smtClean="0"/>
          </a:p>
          <a:p>
            <a:r>
              <a:rPr lang="cs-CZ" sz="2400" dirty="0" smtClean="0"/>
              <a:t>5. Co mladý holič na radu lesního poustevníčka udělal?</a:t>
            </a:r>
          </a:p>
          <a:p>
            <a:r>
              <a:rPr lang="cs-CZ" sz="2400" dirty="0" smtClean="0"/>
              <a:t>6. Ulevilo se </a:t>
            </a:r>
            <a:r>
              <a:rPr lang="cs-CZ" sz="2400" dirty="0" smtClean="0"/>
              <a:t>mu?</a:t>
            </a:r>
            <a:endParaRPr lang="cs-CZ" sz="2400" dirty="0" smtClean="0"/>
          </a:p>
          <a:p>
            <a:r>
              <a:rPr lang="cs-CZ" sz="2400" dirty="0" smtClean="0"/>
              <a:t>7.Jak k prozrazení tajemství nakonec  došlo? </a:t>
            </a:r>
          </a:p>
          <a:p>
            <a:r>
              <a:rPr lang="cs-CZ" sz="2400" dirty="0" smtClean="0"/>
              <a:t>    Byla to </a:t>
            </a:r>
            <a:r>
              <a:rPr lang="cs-CZ" sz="2400" dirty="0" err="1" smtClean="0"/>
              <a:t>Kukulínova</a:t>
            </a:r>
            <a:r>
              <a:rPr lang="cs-CZ" sz="2400" dirty="0" smtClean="0"/>
              <a:t> vina?</a:t>
            </a:r>
          </a:p>
          <a:p>
            <a:r>
              <a:rPr lang="cs-CZ" sz="2400" dirty="0" smtClean="0"/>
              <a:t>8. Zlobil se král na </a:t>
            </a:r>
            <a:r>
              <a:rPr lang="cs-CZ" sz="2400" dirty="0" err="1" smtClean="0"/>
              <a:t>Kukulína</a:t>
            </a:r>
            <a:r>
              <a:rPr lang="cs-CZ" sz="2400" dirty="0" smtClean="0"/>
              <a:t>?</a:t>
            </a:r>
            <a:endParaRPr lang="cs-CZ" sz="2400" dirty="0" smtClean="0"/>
          </a:p>
          <a:p>
            <a:r>
              <a:rPr lang="cs-CZ" sz="2400" dirty="0" smtClean="0"/>
              <a:t>9. Kdo byl Červíček a kdo byl </a:t>
            </a:r>
            <a:r>
              <a:rPr lang="cs-CZ" sz="2400" dirty="0" err="1" smtClean="0"/>
              <a:t>Kukulín</a:t>
            </a:r>
            <a:r>
              <a:rPr lang="cs-CZ" sz="2400" dirty="0" smtClean="0"/>
              <a:t>?</a:t>
            </a:r>
            <a:endParaRPr lang="cs-CZ" sz="2400" dirty="0" smtClean="0"/>
          </a:p>
          <a:p>
            <a:r>
              <a:rPr lang="cs-CZ" sz="2400" dirty="0" smtClean="0"/>
              <a:t>10. Jak se zachoval král Lávra ke všem </a:t>
            </a:r>
          </a:p>
          <a:p>
            <a:r>
              <a:rPr lang="cs-CZ" sz="2400" dirty="0" smtClean="0"/>
              <a:t>      předcházejícím </a:t>
            </a:r>
            <a:r>
              <a:rPr lang="cs-CZ" sz="2400" dirty="0" smtClean="0"/>
              <a:t>holičům?</a:t>
            </a:r>
            <a:endParaRPr lang="cs-CZ" sz="2400" dirty="0" smtClean="0"/>
          </a:p>
          <a:p>
            <a:r>
              <a:rPr lang="cs-CZ" sz="2400" dirty="0" smtClean="0"/>
              <a:t>11. Myslíš si, že král Lávra  byl krutým panovníkem?</a:t>
            </a:r>
          </a:p>
        </p:txBody>
      </p:sp>
      <p:pic>
        <p:nvPicPr>
          <p:cNvPr id="1031" name="Picture 7" descr="C:\Users\Hana\AppData\Local\Microsoft\Windows\Temporary Internet Files\Content.IE5\LM0M6FD6\MC900079207[1].wmf"/>
          <p:cNvPicPr>
            <a:picLocks noChangeAspect="1" noChangeArrowheads="1"/>
          </p:cNvPicPr>
          <p:nvPr/>
        </p:nvPicPr>
        <p:blipFill>
          <a:blip r:embed="rId2" cstate="print"/>
          <a:srcRect/>
          <a:stretch>
            <a:fillRect/>
          </a:stretch>
        </p:blipFill>
        <p:spPr bwMode="auto">
          <a:xfrm>
            <a:off x="6588224" y="3001962"/>
            <a:ext cx="2307266" cy="3588565"/>
          </a:xfrm>
          <a:prstGeom prst="rect">
            <a:avLst/>
          </a:prstGeom>
          <a:noFill/>
        </p:spPr>
      </p:pic>
      <p:pic>
        <p:nvPicPr>
          <p:cNvPr id="1032" name="Picture 8" descr="C:\Users\Hana\AppData\Local\Microsoft\Windows\Temporary Internet Files\Content.IE5\2103U7KE\MC900030126[1].wmf"/>
          <p:cNvPicPr>
            <a:picLocks noChangeAspect="1" noChangeArrowheads="1"/>
          </p:cNvPicPr>
          <p:nvPr/>
        </p:nvPicPr>
        <p:blipFill>
          <a:blip r:embed="rId3" cstate="print"/>
          <a:srcRect/>
          <a:stretch>
            <a:fillRect/>
          </a:stretch>
        </p:blipFill>
        <p:spPr bwMode="auto">
          <a:xfrm>
            <a:off x="-2052736" y="5373216"/>
            <a:ext cx="1742846" cy="1759306"/>
          </a:xfrm>
          <a:prstGeom prst="rect">
            <a:avLst/>
          </a:prstGeom>
          <a:noFill/>
        </p:spPr>
      </p:pic>
      <p:sp>
        <p:nvSpPr>
          <p:cNvPr id="9" name="TextovéPole 8"/>
          <p:cNvSpPr txBox="1"/>
          <p:nvPr/>
        </p:nvSpPr>
        <p:spPr>
          <a:xfrm>
            <a:off x="1115616" y="260648"/>
            <a:ext cx="4248472" cy="707886"/>
          </a:xfrm>
          <a:prstGeom prst="rect">
            <a:avLst/>
          </a:prstGeom>
          <a:noFill/>
        </p:spPr>
        <p:txBody>
          <a:bodyPr wrap="square" rtlCol="0">
            <a:spAutoFit/>
          </a:bodyPr>
          <a:lstStyle/>
          <a:p>
            <a:r>
              <a:rPr lang="cs-CZ" sz="4000" dirty="0" smtClean="0"/>
              <a:t> Úkoly po přečtení</a:t>
            </a:r>
            <a:endParaRPr lang="de-DE" sz="40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img5.rajce.idnes.cz/d0506/6/6391/6391036_0817d65841a604b2ca3b77e9447a5133/images/DSC_0393.jpg?ver=2"/>
          <p:cNvPicPr>
            <a:picLocks noChangeAspect="1" noChangeArrowheads="1"/>
          </p:cNvPicPr>
          <p:nvPr/>
        </p:nvPicPr>
        <p:blipFill>
          <a:blip r:embed="rId2" cstate="print"/>
          <a:srcRect b="9536"/>
          <a:stretch>
            <a:fillRect/>
          </a:stretch>
        </p:blipFill>
        <p:spPr bwMode="auto">
          <a:xfrm>
            <a:off x="4139952" y="392249"/>
            <a:ext cx="4608512" cy="6277111"/>
          </a:xfrm>
          <a:prstGeom prst="rect">
            <a:avLst/>
          </a:prstGeom>
          <a:noFill/>
        </p:spPr>
      </p:pic>
      <p:sp>
        <p:nvSpPr>
          <p:cNvPr id="3" name="TextovéPole 2"/>
          <p:cNvSpPr txBox="1"/>
          <p:nvPr/>
        </p:nvSpPr>
        <p:spPr>
          <a:xfrm>
            <a:off x="467544" y="404664"/>
            <a:ext cx="3528392" cy="2800767"/>
          </a:xfrm>
          <a:prstGeom prst="rect">
            <a:avLst/>
          </a:prstGeom>
          <a:noFill/>
        </p:spPr>
        <p:txBody>
          <a:bodyPr wrap="square" rtlCol="0">
            <a:spAutoFit/>
          </a:bodyPr>
          <a:lstStyle/>
          <a:p>
            <a:r>
              <a:rPr lang="cs-CZ" sz="4000" dirty="0" smtClean="0"/>
              <a:t>Co znamená úsloví  </a:t>
            </a:r>
          </a:p>
          <a:p>
            <a:r>
              <a:rPr lang="cs-CZ" sz="4000" dirty="0" smtClean="0"/>
              <a:t>         </a:t>
            </a:r>
            <a:r>
              <a:rPr lang="cs-CZ" sz="4800" dirty="0" smtClean="0"/>
              <a:t> dělat někomu vrbu</a:t>
            </a:r>
          </a:p>
        </p:txBody>
      </p:sp>
      <p:sp>
        <p:nvSpPr>
          <p:cNvPr id="4" name="Obdélník 3"/>
          <p:cNvSpPr/>
          <p:nvPr/>
        </p:nvSpPr>
        <p:spPr>
          <a:xfrm>
            <a:off x="467544" y="4221088"/>
            <a:ext cx="3456384" cy="2308324"/>
          </a:xfrm>
          <a:prstGeom prst="rect">
            <a:avLst/>
          </a:prstGeom>
        </p:spPr>
        <p:txBody>
          <a:bodyPr wrap="square">
            <a:spAutoFit/>
          </a:bodyPr>
          <a:lstStyle/>
          <a:p>
            <a:r>
              <a:rPr lang="cs-CZ" sz="2400" b="1" dirty="0" smtClean="0">
                <a:solidFill>
                  <a:srgbClr val="006600"/>
                </a:solidFill>
                <a:latin typeface="Calibri" pitchFamily="34" charset="0"/>
              </a:rPr>
              <a:t>    Je dobře, když se máme komu svěřit s tím, co nás trápí.     </a:t>
            </a:r>
            <a:r>
              <a:rPr lang="cs-CZ" sz="2400" b="1" dirty="0" smtClean="0">
                <a:solidFill>
                  <a:srgbClr val="006600"/>
                </a:solidFill>
                <a:latin typeface="Calibri" pitchFamily="34" charset="0"/>
              </a:rPr>
              <a:t>Proč?</a:t>
            </a:r>
            <a:endParaRPr lang="cs-CZ" sz="2400" b="1" dirty="0" smtClean="0">
              <a:solidFill>
                <a:srgbClr val="006600"/>
              </a:solidFill>
              <a:latin typeface="Calibri" pitchFamily="34" charset="0"/>
            </a:endParaRPr>
          </a:p>
          <a:p>
            <a:r>
              <a:rPr lang="cs-CZ" sz="2400" b="1" dirty="0" smtClean="0">
                <a:solidFill>
                  <a:srgbClr val="006600"/>
                </a:solidFill>
                <a:latin typeface="Calibri" pitchFamily="34" charset="0"/>
              </a:rPr>
              <a:t>    Můžeme svá tajemství svěřovat komukoli?     Proč </a:t>
            </a:r>
            <a:r>
              <a:rPr lang="cs-CZ" sz="2400" b="1" dirty="0" smtClean="0">
                <a:solidFill>
                  <a:srgbClr val="006600"/>
                </a:solidFill>
                <a:latin typeface="Calibri" pitchFamily="34" charset="0"/>
              </a:rPr>
              <a:t>ne? </a:t>
            </a:r>
            <a:endParaRPr lang="de-DE" sz="2400" b="1" dirty="0">
              <a:solidFill>
                <a:srgbClr val="006600"/>
              </a:solidFill>
              <a:latin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179512" y="332656"/>
            <a:ext cx="8748464" cy="6494085"/>
          </a:xfrm>
          <a:prstGeom prst="rect">
            <a:avLst/>
          </a:prstGeom>
        </p:spPr>
        <p:txBody>
          <a:bodyPr wrap="square">
            <a:spAutoFit/>
          </a:bodyPr>
          <a:lstStyle/>
          <a:p>
            <a:r>
              <a:rPr lang="cs-CZ" sz="3200" dirty="0" smtClean="0"/>
              <a:t>Báseň je o jednom irském ………., který byl oblíbený a chytrý. Jen jedna věc na něm byla divná, a to že se nechával ………….  jednou do ……. a pokaždé nechal holiče ……... Jednoho dne si tuto zakázku vylosoval mladý …………; když odvedl svou práci, byl jako všichni před ním ………… na popraviště. Jeho ……….. žádala krále o ………... Král se zastyděl a milost </a:t>
            </a:r>
            <a:r>
              <a:rPr lang="cs-CZ" sz="3200" dirty="0" err="1" smtClean="0"/>
              <a:t>Kukulínovi</a:t>
            </a:r>
            <a:r>
              <a:rPr lang="cs-CZ" sz="3200" dirty="0" smtClean="0"/>
              <a:t> …………, ovšem pod ……………….., že si nechá pro sebe, co při stříhání viděl. </a:t>
            </a:r>
            <a:r>
              <a:rPr lang="cs-CZ" sz="3200" dirty="0" err="1" smtClean="0"/>
              <a:t>Kukulín</a:t>
            </a:r>
            <a:r>
              <a:rPr lang="cs-CZ" sz="3200" dirty="0" smtClean="0"/>
              <a:t> s radostí ………………, ale po čase ho začalo …………., že tajemství nemůže nikomu sdělit.      ………………    mu poradil, aby to, co ho trápí, našeptal do staré ……….. </a:t>
            </a:r>
            <a:r>
              <a:rPr lang="cs-CZ" sz="3200" dirty="0" err="1" smtClean="0"/>
              <a:t>Kukulín</a:t>
            </a:r>
            <a:r>
              <a:rPr lang="cs-CZ" sz="3200" dirty="0" smtClean="0"/>
              <a:t> to ještě ten den udělal.</a:t>
            </a:r>
          </a:p>
        </p:txBody>
      </p:sp>
      <p:sp>
        <p:nvSpPr>
          <p:cNvPr id="3" name="Obdélník 2"/>
          <p:cNvSpPr/>
          <p:nvPr/>
        </p:nvSpPr>
        <p:spPr>
          <a:xfrm>
            <a:off x="4069477" y="670997"/>
            <a:ext cx="633571" cy="369332"/>
          </a:xfrm>
          <a:prstGeom prst="rect">
            <a:avLst/>
          </a:prstGeom>
        </p:spPr>
        <p:txBody>
          <a:bodyPr wrap="none">
            <a:spAutoFit/>
          </a:bodyPr>
          <a:lstStyle/>
          <a:p>
            <a:r>
              <a:rPr lang="cs-CZ" dirty="0" smtClean="0">
                <a:solidFill>
                  <a:prstClr val="black"/>
                </a:solidFill>
              </a:rPr>
              <a:t> </a:t>
            </a:r>
            <a:r>
              <a:rPr lang="cs-CZ" dirty="0" smtClean="0">
                <a:solidFill>
                  <a:prstClr val="black"/>
                </a:solidFill>
                <a:hlinkClick r:id="rId2" tooltip="Král"/>
              </a:rPr>
              <a:t>králi</a:t>
            </a:r>
            <a:endParaRPr lang="de-DE" dirty="0"/>
          </a:p>
        </p:txBody>
      </p:sp>
      <p:sp>
        <p:nvSpPr>
          <p:cNvPr id="4" name="Obdélník 3"/>
          <p:cNvSpPr/>
          <p:nvPr/>
        </p:nvSpPr>
        <p:spPr>
          <a:xfrm>
            <a:off x="5782210" y="656710"/>
            <a:ext cx="1484830" cy="369332"/>
          </a:xfrm>
          <a:prstGeom prst="rect">
            <a:avLst/>
          </a:prstGeom>
        </p:spPr>
        <p:txBody>
          <a:bodyPr wrap="none">
            <a:spAutoFit/>
          </a:bodyPr>
          <a:lstStyle/>
          <a:p>
            <a:r>
              <a:rPr lang="cs-CZ" dirty="0" smtClean="0">
                <a:solidFill>
                  <a:prstClr val="black"/>
                </a:solidFill>
                <a:hlinkClick r:id="rId3" tooltip="Holení"/>
              </a:rPr>
              <a:t>holit</a:t>
            </a:r>
            <a:r>
              <a:rPr lang="cs-CZ" dirty="0" smtClean="0">
                <a:solidFill>
                  <a:prstClr val="black"/>
                </a:solidFill>
              </a:rPr>
              <a:t> a stříhat </a:t>
            </a:r>
            <a:endParaRPr lang="de-DE" dirty="0"/>
          </a:p>
        </p:txBody>
      </p:sp>
      <p:sp>
        <p:nvSpPr>
          <p:cNvPr id="5" name="Obdélník 4"/>
          <p:cNvSpPr/>
          <p:nvPr/>
        </p:nvSpPr>
        <p:spPr>
          <a:xfrm>
            <a:off x="8476725" y="790060"/>
            <a:ext cx="699550" cy="369332"/>
          </a:xfrm>
          <a:prstGeom prst="rect">
            <a:avLst/>
          </a:prstGeom>
        </p:spPr>
        <p:txBody>
          <a:bodyPr wrap="none">
            <a:spAutoFit/>
          </a:bodyPr>
          <a:lstStyle/>
          <a:p>
            <a:r>
              <a:rPr lang="cs-CZ" dirty="0" smtClean="0">
                <a:solidFill>
                  <a:prstClr val="black"/>
                </a:solidFill>
              </a:rPr>
              <a:t> </a:t>
            </a:r>
            <a:r>
              <a:rPr lang="cs-CZ" dirty="0" smtClean="0">
                <a:solidFill>
                  <a:prstClr val="black"/>
                </a:solidFill>
                <a:hlinkClick r:id="rId4" tooltip="Rok"/>
              </a:rPr>
              <a:t>roka</a:t>
            </a:r>
            <a:r>
              <a:rPr lang="cs-CZ" dirty="0" smtClean="0">
                <a:solidFill>
                  <a:prstClr val="black"/>
                </a:solidFill>
              </a:rPr>
              <a:t> </a:t>
            </a:r>
            <a:endParaRPr lang="de-DE" dirty="0"/>
          </a:p>
        </p:txBody>
      </p:sp>
      <p:sp>
        <p:nvSpPr>
          <p:cNvPr id="6" name="Obdélník 5"/>
          <p:cNvSpPr/>
          <p:nvPr/>
        </p:nvSpPr>
        <p:spPr>
          <a:xfrm>
            <a:off x="2092286" y="626547"/>
            <a:ext cx="1019253" cy="369332"/>
          </a:xfrm>
          <a:prstGeom prst="rect">
            <a:avLst/>
          </a:prstGeom>
        </p:spPr>
        <p:txBody>
          <a:bodyPr wrap="none">
            <a:spAutoFit/>
          </a:bodyPr>
          <a:lstStyle/>
          <a:p>
            <a:r>
              <a:rPr lang="cs-CZ" dirty="0" smtClean="0">
                <a:solidFill>
                  <a:prstClr val="black"/>
                </a:solidFill>
              </a:rPr>
              <a:t> </a:t>
            </a:r>
            <a:r>
              <a:rPr lang="cs-CZ" dirty="0" smtClean="0">
                <a:solidFill>
                  <a:prstClr val="black"/>
                </a:solidFill>
                <a:hlinkClick r:id="rId5" tooltip="Trest smrti"/>
              </a:rPr>
              <a:t>popravit</a:t>
            </a:r>
            <a:endParaRPr lang="de-DE" dirty="0"/>
          </a:p>
        </p:txBody>
      </p:sp>
      <p:sp>
        <p:nvSpPr>
          <p:cNvPr id="7" name="Obdélník 6"/>
          <p:cNvSpPr/>
          <p:nvPr/>
        </p:nvSpPr>
        <p:spPr>
          <a:xfrm>
            <a:off x="9555840" y="1777485"/>
            <a:ext cx="989245" cy="369332"/>
          </a:xfrm>
          <a:prstGeom prst="rect">
            <a:avLst/>
          </a:prstGeom>
        </p:spPr>
        <p:txBody>
          <a:bodyPr wrap="none">
            <a:spAutoFit/>
          </a:bodyPr>
          <a:lstStyle/>
          <a:p>
            <a:r>
              <a:rPr lang="cs-CZ" dirty="0" err="1" smtClean="0">
                <a:solidFill>
                  <a:prstClr val="black"/>
                </a:solidFill>
              </a:rPr>
              <a:t>Kukulín</a:t>
            </a:r>
            <a:r>
              <a:rPr lang="cs-CZ" dirty="0" smtClean="0">
                <a:solidFill>
                  <a:prstClr val="black"/>
                </a:solidFill>
              </a:rPr>
              <a:t>; </a:t>
            </a:r>
            <a:endParaRPr lang="de-DE"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23528" y="548680"/>
            <a:ext cx="8064896" cy="6001643"/>
          </a:xfrm>
          <a:prstGeom prst="rect">
            <a:avLst/>
          </a:prstGeom>
        </p:spPr>
        <p:txBody>
          <a:bodyPr wrap="square">
            <a:spAutoFit/>
          </a:bodyPr>
          <a:lstStyle/>
          <a:p>
            <a:r>
              <a:rPr lang="cs-CZ" sz="3200" dirty="0" smtClean="0"/>
              <a:t>Opravdu se mu ……………. .</a:t>
            </a:r>
          </a:p>
          <a:p>
            <a:r>
              <a:rPr lang="cs-CZ" sz="3200" dirty="0" smtClean="0"/>
              <a:t>Za čas král ……………… velikou hostinu, a když šli čeští ………………….., co měli na hostině hrát, kolem staré vrby,   ………………. si všiml, že ztratil ………………   od basy, uřízl se tedy nový ze staré vrby.   Na hostině …………….  začala sama hrát. </a:t>
            </a:r>
          </a:p>
          <a:p>
            <a:endParaRPr lang="cs-CZ" sz="3200" dirty="0" smtClean="0"/>
          </a:p>
          <a:p>
            <a:r>
              <a:rPr lang="cs-CZ" sz="3200" dirty="0" smtClean="0"/>
              <a:t>Když už to takhle všichni zvěděli, král ……………. své …….   schovávat a lidé ho měli rádi ještě ……...</a:t>
            </a:r>
          </a:p>
          <a:p>
            <a:r>
              <a:rPr lang="cs-CZ" sz="3200" dirty="0" smtClean="0">
                <a:hlinkClick r:id="rId2"/>
              </a:rPr>
              <a:t>http://cs.wikipedia.org/wiki/Kr%C3%A1l_L%C3%A1vra_%28b%C3%A1se%C5%88%29</a:t>
            </a:r>
            <a:endParaRPr lang="cs-CZ" sz="32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Hana\AppData\Local\Microsoft\Windows\Temporary Internet Files\Content.IE5\DG0AQIJ7\MC900199029[1].wmf"/>
          <p:cNvPicPr>
            <a:picLocks noChangeAspect="1" noChangeArrowheads="1"/>
          </p:cNvPicPr>
          <p:nvPr/>
        </p:nvPicPr>
        <p:blipFill>
          <a:blip r:embed="rId2" cstate="print"/>
          <a:srcRect/>
          <a:stretch>
            <a:fillRect/>
          </a:stretch>
        </p:blipFill>
        <p:spPr bwMode="auto">
          <a:xfrm>
            <a:off x="2648863" y="404664"/>
            <a:ext cx="6495137" cy="6453336"/>
          </a:xfrm>
          <a:prstGeom prst="rect">
            <a:avLst/>
          </a:prstGeom>
          <a:noFill/>
        </p:spPr>
      </p:pic>
      <p:sp>
        <p:nvSpPr>
          <p:cNvPr id="9" name="Obláček 8"/>
          <p:cNvSpPr/>
          <p:nvPr/>
        </p:nvSpPr>
        <p:spPr>
          <a:xfrm rot="20909735">
            <a:off x="3032884" y="371742"/>
            <a:ext cx="4032448" cy="3024336"/>
          </a:xfrm>
          <a:prstGeom prst="cloudCallout">
            <a:avLst>
              <a:gd name="adj1" fmla="val 1041"/>
              <a:gd name="adj2" fmla="val 63012"/>
            </a:avLst>
          </a:prstGeom>
          <a:gradFill flip="none" rotWithShape="1">
            <a:gsLst>
              <a:gs pos="0">
                <a:srgbClr val="92D050">
                  <a:tint val="66000"/>
                  <a:satMod val="160000"/>
                </a:srgbClr>
              </a:gs>
              <a:gs pos="50000">
                <a:srgbClr val="92D050">
                  <a:tint val="44500"/>
                  <a:satMod val="160000"/>
                </a:srgbClr>
              </a:gs>
              <a:gs pos="100000">
                <a:srgbClr val="92D050">
                  <a:tint val="23500"/>
                  <a:satMod val="160000"/>
                </a:srgbClr>
              </a:gs>
            </a:gsLst>
            <a:lin ang="54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1" name="TextovéPole 10"/>
          <p:cNvSpPr txBox="1"/>
          <p:nvPr/>
        </p:nvSpPr>
        <p:spPr>
          <a:xfrm>
            <a:off x="323528" y="260648"/>
            <a:ext cx="3600400" cy="2862322"/>
          </a:xfrm>
          <a:prstGeom prst="rect">
            <a:avLst/>
          </a:prstGeom>
          <a:noFill/>
        </p:spPr>
        <p:txBody>
          <a:bodyPr wrap="square" rtlCol="0">
            <a:spAutoFit/>
          </a:bodyPr>
          <a:lstStyle/>
          <a:p>
            <a:r>
              <a:rPr lang="cs-CZ" sz="3600" dirty="0" smtClean="0"/>
              <a:t> Dopiš slova písničky, která se ozvala, když Červíček začal hrát.</a:t>
            </a:r>
            <a:endParaRPr lang="de-DE" sz="3600" dirty="0"/>
          </a:p>
        </p:txBody>
      </p:sp>
      <p:sp>
        <p:nvSpPr>
          <p:cNvPr id="4" name="TextovéPole 3"/>
          <p:cNvSpPr txBox="1"/>
          <p:nvPr/>
        </p:nvSpPr>
        <p:spPr>
          <a:xfrm>
            <a:off x="179512" y="4797152"/>
            <a:ext cx="4608512" cy="1754326"/>
          </a:xfrm>
          <a:prstGeom prst="rect">
            <a:avLst/>
          </a:prstGeom>
          <a:noFill/>
        </p:spPr>
        <p:txBody>
          <a:bodyPr wrap="square" rtlCol="0">
            <a:spAutoFit/>
          </a:bodyPr>
          <a:lstStyle/>
          <a:p>
            <a:r>
              <a:rPr lang="cs-CZ" sz="3600" dirty="0" smtClean="0"/>
              <a:t> Jaký je správný název tohoto nástroje?</a:t>
            </a:r>
          </a:p>
          <a:p>
            <a:r>
              <a:rPr lang="cs-CZ" sz="3600" dirty="0" smtClean="0"/>
              <a:t>Čím se na něj hraje?</a:t>
            </a:r>
            <a:endParaRPr lang="de-DE" sz="36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chemeClr val="tx1"/>
                </a:solidFill>
              </a:rPr>
              <a:t>  Zdroje</a:t>
            </a:r>
            <a:endParaRPr lang="cs-CZ" dirty="0">
              <a:solidFill>
                <a:schemeClr val="tx1"/>
              </a:solidFill>
            </a:endParaRPr>
          </a:p>
        </p:txBody>
      </p:sp>
      <p:sp>
        <p:nvSpPr>
          <p:cNvPr id="3" name="Zástupný symbol pro obsah 2"/>
          <p:cNvSpPr>
            <a:spLocks noGrp="1"/>
          </p:cNvSpPr>
          <p:nvPr>
            <p:ph idx="1"/>
          </p:nvPr>
        </p:nvSpPr>
        <p:spPr/>
        <p:txBody>
          <a:bodyPr/>
          <a:lstStyle/>
          <a:p>
            <a:pPr>
              <a:buNone/>
            </a:pPr>
            <a:r>
              <a:rPr lang="cs-CZ" dirty="0" smtClean="0"/>
              <a:t>  http://office.</a:t>
            </a:r>
            <a:r>
              <a:rPr lang="cs-CZ" dirty="0" err="1" smtClean="0"/>
              <a:t>microsoft.com</a:t>
            </a:r>
            <a:endParaRPr lang="cs-CZ" dirty="0" smtClean="0"/>
          </a:p>
          <a:p>
            <a:endParaRPr lang="cs-CZ" dirty="0"/>
          </a:p>
          <a:p>
            <a:endParaRPr lang="cs-CZ" dirty="0"/>
          </a:p>
        </p:txBody>
      </p:sp>
      <p:sp>
        <p:nvSpPr>
          <p:cNvPr id="4" name="TextovéPole 3"/>
          <p:cNvSpPr txBox="1"/>
          <p:nvPr/>
        </p:nvSpPr>
        <p:spPr>
          <a:xfrm>
            <a:off x="1115616" y="2132856"/>
            <a:ext cx="3024336" cy="492443"/>
          </a:xfrm>
          <a:prstGeom prst="rect">
            <a:avLst/>
          </a:prstGeom>
          <a:noFill/>
        </p:spPr>
        <p:txBody>
          <a:bodyPr wrap="square" rtlCol="0">
            <a:spAutoFit/>
          </a:bodyPr>
          <a:lstStyle/>
          <a:p>
            <a:r>
              <a:rPr lang="cs-CZ" sz="2600" dirty="0" smtClean="0"/>
              <a:t>vlastní fotoarchiv </a:t>
            </a:r>
            <a:endParaRPr lang="de-DE" sz="2600" dirty="0"/>
          </a:p>
        </p:txBody>
      </p:sp>
      <p:sp>
        <p:nvSpPr>
          <p:cNvPr id="5" name="Obdélník 4"/>
          <p:cNvSpPr/>
          <p:nvPr/>
        </p:nvSpPr>
        <p:spPr>
          <a:xfrm>
            <a:off x="1043608" y="2780928"/>
            <a:ext cx="7029104" cy="523220"/>
          </a:xfrm>
          <a:prstGeom prst="rect">
            <a:avLst/>
          </a:prstGeom>
        </p:spPr>
        <p:txBody>
          <a:bodyPr wrap="none">
            <a:spAutoFit/>
          </a:bodyPr>
          <a:lstStyle/>
          <a:p>
            <a:r>
              <a:rPr lang="de-DE" sz="2800" dirty="0" smtClean="0"/>
              <a:t>http://cs.wikipedia.org/wiki/Král_Lávra_(báseň</a:t>
            </a:r>
            <a:endParaRPr lang="de-DE" sz="2800" dirty="0"/>
          </a:p>
        </p:txBody>
      </p:sp>
    </p:spTree>
    <p:extLst>
      <p:ext uri="{BB962C8B-B14F-4D97-AF65-F5344CB8AC3E}">
        <p14:creationId xmlns:p14="http://schemas.microsoft.com/office/powerpoint/2010/main" xmlns="" val="126218008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Jmění">
  <a:themeElements>
    <a:clrScheme name="Jmění">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Jmění">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222</TotalTime>
  <Words>652</Words>
  <Application>Microsoft Office PowerPoint</Application>
  <PresentationFormat>Předvádění na obrazovce (4:3)</PresentationFormat>
  <Paragraphs>86</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Jmění</vt:lpstr>
      <vt:lpstr>Snímek 1</vt:lpstr>
      <vt:lpstr>Snímek 2</vt:lpstr>
      <vt:lpstr>Snímek 3</vt:lpstr>
      <vt:lpstr>Snímek 4</vt:lpstr>
      <vt:lpstr>Snímek 5</vt:lpstr>
      <vt:lpstr>Snímek 6</vt:lpstr>
      <vt:lpstr>Snímek 7</vt:lpstr>
      <vt:lpstr>Snímek 8</vt:lpstr>
      <vt:lpstr>Snímek 9</vt:lpstr>
      <vt:lpstr>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Hana</dc:creator>
  <cp:lastModifiedBy>Dum</cp:lastModifiedBy>
  <cp:revision>19</cp:revision>
  <dcterms:created xsi:type="dcterms:W3CDTF">2013-01-11T19:39:53Z</dcterms:created>
  <dcterms:modified xsi:type="dcterms:W3CDTF">2013-05-22T20:23:31Z</dcterms:modified>
</cp:coreProperties>
</file>