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VY_32_INOVACE_16_05 Druhy vět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 2. </a:t>
          </a:r>
          <a:r>
            <a:rPr lang="cs-CZ" sz="2000" dirty="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C8A9A2-C3E6-453E-84CE-5D83E2769F2E}" type="presOf" srcId="{D8197B8C-B260-4A16-BDF4-0947B075E274}" destId="{5A5FFA88-C948-4069-8E93-59FA12366E83}" srcOrd="1" destOrd="0" presId="urn:microsoft.com/office/officeart/2005/8/layout/target3"/>
    <dgm:cxn modelId="{17B27A16-5F23-41CB-A67F-18CCFADE838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6D7C6C-09EF-43C8-BCEB-EEE4371F7C6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227A94-6CBA-4CF7-9450-73376B6ED776}" type="presOf" srcId="{B651F6E3-6281-48DB-9319-2AEAFDAE7572}" destId="{6BB5E863-4638-4E1D-BFDE-399D028AC4ED}" srcOrd="1" destOrd="0" presId="urn:microsoft.com/office/officeart/2005/8/layout/target3"/>
    <dgm:cxn modelId="{38894B6D-9E27-4BB4-8D67-AB40DF49965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C9B507-6C93-4AD1-A548-123DC2F25D88}" type="presOf" srcId="{4C35D32F-0EAB-4CD7-82EE-45574DC2A586}" destId="{890E4F0B-2866-4A3F-A3C7-2A14B1797930}" srcOrd="1" destOrd="0" presId="urn:microsoft.com/office/officeart/2005/8/layout/target3"/>
    <dgm:cxn modelId="{B7BE0ABD-FA75-4843-85F6-13B0DA202BDB}" type="presOf" srcId="{D1B46980-6531-4606-95E6-44980827E919}" destId="{6140AFEC-043D-4C43-A2F9-D0F5331DF3A3}" srcOrd="0" destOrd="0" presId="urn:microsoft.com/office/officeart/2005/8/layout/target3"/>
    <dgm:cxn modelId="{7B3508D4-83AE-4797-BD07-10F8D9B33500}" type="presOf" srcId="{D1D4F407-5343-4D3F-B5B9-D407B03CAEB4}" destId="{AED2198E-93D5-4001-81B4-73124B309672}" srcOrd="1" destOrd="0" presId="urn:microsoft.com/office/officeart/2005/8/layout/target3"/>
    <dgm:cxn modelId="{E44FD828-4E35-4A9A-B60C-0A40F9341A36}" type="presOf" srcId="{D1D4F407-5343-4D3F-B5B9-D407B03CAEB4}" destId="{D005CE8C-CC26-4C3E-AC11-E15060ECD759}" srcOrd="0" destOrd="0" presId="urn:microsoft.com/office/officeart/2005/8/layout/target3"/>
    <dgm:cxn modelId="{E2265A17-3CE0-486B-B68A-3C84A344C421}" type="presOf" srcId="{D1B46980-6531-4606-95E6-44980827E919}" destId="{2BE915AB-18AA-4053-B92C-3BFC9ED204BB}" srcOrd="1" destOrd="0" presId="urn:microsoft.com/office/officeart/2005/8/layout/target3"/>
    <dgm:cxn modelId="{EB9153D6-221E-46FA-A722-BFFC2E3A941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335BBC-DBE8-4B69-B6E1-2FE7CFCD385D}" type="presParOf" srcId="{333A1088-737F-45CB-B68E-254E46348037}" destId="{F5ABB229-8D3B-4694-996A-96F23CF14429}" srcOrd="0" destOrd="0" presId="urn:microsoft.com/office/officeart/2005/8/layout/target3"/>
    <dgm:cxn modelId="{58A7D79C-4F00-4A8E-BE0D-444B06EB3A88}" type="presParOf" srcId="{333A1088-737F-45CB-B68E-254E46348037}" destId="{F41139FD-01EE-4571-8B17-4FB00FC51163}" srcOrd="1" destOrd="0" presId="urn:microsoft.com/office/officeart/2005/8/layout/target3"/>
    <dgm:cxn modelId="{4174E04A-A2D8-4093-95C2-4C3BA72868AE}" type="presParOf" srcId="{333A1088-737F-45CB-B68E-254E46348037}" destId="{D005CE8C-CC26-4C3E-AC11-E15060ECD759}" srcOrd="2" destOrd="0" presId="urn:microsoft.com/office/officeart/2005/8/layout/target3"/>
    <dgm:cxn modelId="{D23C0A78-03F1-482A-A182-A040940DBCB0}" type="presParOf" srcId="{333A1088-737F-45CB-B68E-254E46348037}" destId="{2C702D82-9B77-49B7-9568-BB8EB47C3372}" srcOrd="3" destOrd="0" presId="urn:microsoft.com/office/officeart/2005/8/layout/target3"/>
    <dgm:cxn modelId="{72AC1C77-6BE3-49FF-8826-2B381DAEB452}" type="presParOf" srcId="{333A1088-737F-45CB-B68E-254E46348037}" destId="{A52A0455-90FF-4808-ABD0-F02540D31D5A}" srcOrd="4" destOrd="0" presId="urn:microsoft.com/office/officeart/2005/8/layout/target3"/>
    <dgm:cxn modelId="{38C1B7B7-F2BC-42F5-864B-80118BB8FDB5}" type="presParOf" srcId="{333A1088-737F-45CB-B68E-254E46348037}" destId="{6140AFEC-043D-4C43-A2F9-D0F5331DF3A3}" srcOrd="5" destOrd="0" presId="urn:microsoft.com/office/officeart/2005/8/layout/target3"/>
    <dgm:cxn modelId="{42A4BD2B-8732-41BD-9C3E-100416A74BB8}" type="presParOf" srcId="{333A1088-737F-45CB-B68E-254E46348037}" destId="{9358AC05-5D7D-4327-9F80-1AD486AEA664}" srcOrd="6" destOrd="0" presId="urn:microsoft.com/office/officeart/2005/8/layout/target3"/>
    <dgm:cxn modelId="{C53D93C5-AC4C-42C3-B95D-75A328CC9A92}" type="presParOf" srcId="{333A1088-737F-45CB-B68E-254E46348037}" destId="{313FC574-E1CD-4FB4-B054-0B805CE0447D}" srcOrd="7" destOrd="0" presId="urn:microsoft.com/office/officeart/2005/8/layout/target3"/>
    <dgm:cxn modelId="{8336BE4D-E2A1-41B7-8CC3-C8C23705C021}" type="presParOf" srcId="{333A1088-737F-45CB-B68E-254E46348037}" destId="{619D679B-A015-4ECF-8348-D1034C574F40}" srcOrd="8" destOrd="0" presId="urn:microsoft.com/office/officeart/2005/8/layout/target3"/>
    <dgm:cxn modelId="{1BE675DC-0DBE-49E5-982D-E4679309FFDD}" type="presParOf" srcId="{333A1088-737F-45CB-B68E-254E46348037}" destId="{322283A8-4A27-4CDA-BAE3-F381106A9174}" srcOrd="9" destOrd="0" presId="urn:microsoft.com/office/officeart/2005/8/layout/target3"/>
    <dgm:cxn modelId="{3A2795BE-70AE-47E9-B378-16A9B9B250B4}" type="presParOf" srcId="{333A1088-737F-45CB-B68E-254E46348037}" destId="{FFC9F71D-1B4F-4AD9-A4A6-86ADEFC8AF5C}" srcOrd="10" destOrd="0" presId="urn:microsoft.com/office/officeart/2005/8/layout/target3"/>
    <dgm:cxn modelId="{CE845B29-AF9A-44F9-AF2A-B4F3B822027A}" type="presParOf" srcId="{333A1088-737F-45CB-B68E-254E46348037}" destId="{25B08C86-7E15-44DC-BE7F-FFB55DD49D12}" srcOrd="11" destOrd="0" presId="urn:microsoft.com/office/officeart/2005/8/layout/target3"/>
    <dgm:cxn modelId="{434D6EE2-6476-494F-A51A-8CAB8F510CFF}" type="presParOf" srcId="{333A1088-737F-45CB-B68E-254E46348037}" destId="{76644BE8-9D7C-4C09-B250-3D10AF48CBB7}" srcOrd="12" destOrd="0" presId="urn:microsoft.com/office/officeart/2005/8/layout/target3"/>
    <dgm:cxn modelId="{0C1C6623-E712-4E57-B1C6-4D1ED069D99D}" type="presParOf" srcId="{333A1088-737F-45CB-B68E-254E46348037}" destId="{EE85B701-7295-41C0-BA7A-34D3756A2AE6}" srcOrd="13" destOrd="0" presId="urn:microsoft.com/office/officeart/2005/8/layout/target3"/>
    <dgm:cxn modelId="{33189292-E561-46D8-949F-13330D5D3E17}" type="presParOf" srcId="{333A1088-737F-45CB-B68E-254E46348037}" destId="{8BEBB6EC-1DAA-4CAC-8A25-BC0FCBD5DBD5}" srcOrd="14" destOrd="0" presId="urn:microsoft.com/office/officeart/2005/8/layout/target3"/>
    <dgm:cxn modelId="{49885773-C1AD-4139-9080-01E3DB37C433}" type="presParOf" srcId="{333A1088-737F-45CB-B68E-254E46348037}" destId="{AED2198E-93D5-4001-81B4-73124B309672}" srcOrd="15" destOrd="0" presId="urn:microsoft.com/office/officeart/2005/8/layout/target3"/>
    <dgm:cxn modelId="{D2D044EF-F1A9-4FA5-A3D9-8CC9B1957FCE}" type="presParOf" srcId="{333A1088-737F-45CB-B68E-254E46348037}" destId="{2BE915AB-18AA-4053-B92C-3BFC9ED204BB}" srcOrd="16" destOrd="0" presId="urn:microsoft.com/office/officeart/2005/8/layout/target3"/>
    <dgm:cxn modelId="{089CBDBF-9A9A-4627-B0C8-A3B7270D661D}" type="presParOf" srcId="{333A1088-737F-45CB-B68E-254E46348037}" destId="{6BB5E863-4638-4E1D-BFDE-399D028AC4ED}" srcOrd="17" destOrd="0" presId="urn:microsoft.com/office/officeart/2005/8/layout/target3"/>
    <dgm:cxn modelId="{44A6384B-71D5-4459-877E-4573FA86F3F3}" type="presParOf" srcId="{333A1088-737F-45CB-B68E-254E46348037}" destId="{5A5FFA88-C948-4069-8E93-59FA12366E83}" srcOrd="18" destOrd="0" presId="urn:microsoft.com/office/officeart/2005/8/layout/target3"/>
    <dgm:cxn modelId="{5A67BE75-DBB1-4D53-A873-DF364F9123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VY_32_INOVACE_16_05 Druhy vět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 2. </a:t>
          </a:r>
          <a:r>
            <a:rPr lang="cs-CZ" sz="2000" kern="1200" dirty="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CEE3B-199A-44AB-AD81-30E4D933E27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AD198-77F7-4141-9289-A0376C881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381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1730253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403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2. ročníku. Žáci si jednotlivých pracovních listech procvičí  učivo o druzích vět.  Učební materiál je určen pro práci na interaktivní tabuli, pracovní listy lze rovněž vytisknout pro samostatnou práci.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druhy vět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věta oznamovací, tázací, rozkazovací, přací</a:t>
            </a:r>
          </a:p>
          <a:p>
            <a:r>
              <a:rPr lang="cs-CZ" dirty="0" smtClean="0"/>
              <a:t>Druh učebního materiálu: 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68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0351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Rozlište, zda se jedná o větu oznamovací (O), tázací (T), rozkazovací (R), přací (P):</a:t>
            </a:r>
          </a:p>
          <a:p>
            <a:r>
              <a:rPr lang="cs-CZ" dirty="0" smtClean="0"/>
              <a:t>* Venku fouká silný vítr. ___</a:t>
            </a:r>
          </a:p>
          <a:p>
            <a:r>
              <a:rPr lang="cs-CZ" dirty="0" smtClean="0"/>
              <a:t>* Kolik je hodin? ____</a:t>
            </a:r>
          </a:p>
          <a:p>
            <a:r>
              <a:rPr lang="cs-CZ" dirty="0" smtClean="0"/>
              <a:t>* Maminka dostala od tatínka růži. ___</a:t>
            </a:r>
          </a:p>
          <a:p>
            <a:r>
              <a:rPr lang="cs-CZ" dirty="0" smtClean="0"/>
              <a:t>* Kdybych tak uměl  hrát na kytaru! ____</a:t>
            </a:r>
          </a:p>
          <a:p>
            <a:r>
              <a:rPr lang="cs-CZ" dirty="0" smtClean="0"/>
              <a:t>* Běž odpoledne nakoupit. ___</a:t>
            </a:r>
          </a:p>
          <a:p>
            <a:r>
              <a:rPr lang="cs-CZ" dirty="0" smtClean="0"/>
              <a:t>* Máš bratra v naší škole? 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376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správná znaménka za věty:</a:t>
            </a:r>
          </a:p>
          <a:p>
            <a:r>
              <a:rPr lang="cs-CZ" dirty="0" smtClean="0"/>
              <a:t>*Právě začal hokejový zápas</a:t>
            </a:r>
          </a:p>
          <a:p>
            <a:r>
              <a:rPr lang="cs-CZ" dirty="0" smtClean="0"/>
              <a:t>*Kolik je dvě plus sedm</a:t>
            </a:r>
          </a:p>
          <a:p>
            <a:r>
              <a:rPr lang="cs-CZ" dirty="0" smtClean="0"/>
              <a:t>*Nemluv s plnou pusou</a:t>
            </a:r>
          </a:p>
          <a:p>
            <a:r>
              <a:rPr lang="cs-CZ" dirty="0" smtClean="0"/>
              <a:t>*Zajdi babičce nakoupit</a:t>
            </a:r>
          </a:p>
          <a:p>
            <a:r>
              <a:rPr lang="cs-CZ" dirty="0" smtClean="0"/>
              <a:t>*Ať už napadne sníh</a:t>
            </a:r>
          </a:p>
          <a:p>
            <a:r>
              <a:rPr lang="cs-CZ" dirty="0" smtClean="0"/>
              <a:t>*Máš už nachystané brusle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521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Rozlište, zda jde o věty tázací ANO-NE, či o OSTATNÍ</a:t>
            </a:r>
          </a:p>
          <a:p>
            <a:r>
              <a:rPr lang="cs-CZ" dirty="0" smtClean="0"/>
              <a:t>Máte rádi zimu? _____</a:t>
            </a:r>
          </a:p>
          <a:p>
            <a:r>
              <a:rPr lang="cs-CZ" dirty="0" smtClean="0"/>
              <a:t>Kolik prstů máš na pravé ruce? ______</a:t>
            </a:r>
          </a:p>
          <a:p>
            <a:r>
              <a:rPr lang="cs-CZ" dirty="0" smtClean="0"/>
              <a:t>Proč odlétají vlaštovky na jih?______</a:t>
            </a:r>
          </a:p>
          <a:p>
            <a:r>
              <a:rPr lang="cs-CZ" dirty="0" smtClean="0"/>
              <a:t>Chodíš rád do lesa? _______</a:t>
            </a:r>
          </a:p>
          <a:p>
            <a:r>
              <a:rPr lang="cs-CZ" dirty="0" smtClean="0"/>
              <a:t>Umíš si vyrobit draka? _________</a:t>
            </a:r>
          </a:p>
          <a:p>
            <a:r>
              <a:rPr lang="cs-CZ" dirty="0" smtClean="0"/>
              <a:t>Co řekl Pepík tatínkovi? 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165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daných slov utvoř větu tázací, oznamovací, rozkazovací a přací:</a:t>
            </a:r>
          </a:p>
          <a:p>
            <a:r>
              <a:rPr lang="cs-CZ" i="1" dirty="0">
                <a:solidFill>
                  <a:srgbClr val="FF0000"/>
                </a:solidFill>
              </a:rPr>
              <a:t>j</a:t>
            </a:r>
            <a:r>
              <a:rPr lang="cs-CZ" i="1" dirty="0" smtClean="0">
                <a:solidFill>
                  <a:srgbClr val="FF0000"/>
                </a:solidFill>
              </a:rPr>
              <a:t>et, Patrik, na, Brno, výlet, do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Oznamovací:__________________________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Tázací: _______________________________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Rozkazovací:__________________________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Přací:________________________________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4163653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</TotalTime>
  <Words>336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Druhy vět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vět</dc:title>
  <cp:lastModifiedBy>Uživatel</cp:lastModifiedBy>
  <cp:revision>8</cp:revision>
  <dcterms:modified xsi:type="dcterms:W3CDTF">2013-04-26T10:12:56Z</dcterms:modified>
</cp:coreProperties>
</file>