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75" r:id="rId4"/>
    <p:sldId id="277" r:id="rId5"/>
    <p:sldId id="27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VY_32_INOVACE_07_Slova významem protikladná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VY_32_INOVACE_07_Slova významem protikladná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88B4C2-DA82-4577-A92D-ABE142E73AE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069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905857702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prosinci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Význam slov</a:t>
            </a:r>
          </a:p>
          <a:p>
            <a:r>
              <a:rPr lang="cs-CZ" dirty="0" smtClean="0"/>
              <a:t>Slova protikladná</a:t>
            </a:r>
          </a:p>
          <a:p>
            <a:r>
              <a:rPr lang="cs-CZ" dirty="0" smtClean="0"/>
              <a:t>Řekni slovo protikladné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1392885"/>
            <a:ext cx="6536469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Slovo </a:t>
            </a:r>
            <a:r>
              <a:rPr lang="cs-CZ" sz="2400" b="1" dirty="0" smtClean="0">
                <a:solidFill>
                  <a:srgbClr val="FF0000"/>
                </a:solidFill>
              </a:rPr>
              <a:t>MŮŽEME</a:t>
            </a:r>
            <a:r>
              <a:rPr lang="cs-CZ" sz="2400" b="1" dirty="0" smtClean="0"/>
              <a:t> vyslovit samostatně, ale</a:t>
            </a:r>
            <a:r>
              <a:rPr lang="cs-CZ" sz="2400" b="1" dirty="0" smtClean="0">
                <a:solidFill>
                  <a:srgbClr val="FF0000"/>
                </a:solidFill>
              </a:rPr>
              <a:t> MUSÍME </a:t>
            </a:r>
          </a:p>
          <a:p>
            <a:r>
              <a:rPr lang="cs-CZ" sz="2400" b="1" dirty="0"/>
              <a:t>h</a:t>
            </a:r>
            <a:r>
              <a:rPr lang="cs-CZ" sz="2400" b="1" dirty="0" smtClean="0"/>
              <a:t>o napsat  zvlášť.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IPTOXUAY\MC90044214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8"/>
            <a:ext cx="1870323" cy="163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4213625"/>
            <a:ext cx="3521798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Slova mají svůj význam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5" y="5157192"/>
            <a:ext cx="14431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onožka</a:t>
            </a:r>
            <a:endParaRPr lang="cs-CZ" sz="2400" b="1" dirty="0"/>
          </a:p>
        </p:txBody>
      </p:sp>
      <p:pic>
        <p:nvPicPr>
          <p:cNvPr id="2051" name="Picture 3" descr="C:\Users\ucitel\AppData\Local\Microsoft\Windows\Temporary Internet Files\Content.IE5\EI85D5WB\MC900346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3522" y="5157192"/>
            <a:ext cx="1804111" cy="14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5157192"/>
            <a:ext cx="13473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trychtýř</a:t>
            </a:r>
            <a:endParaRPr lang="cs-CZ" sz="2400" b="1" dirty="0"/>
          </a:p>
        </p:txBody>
      </p:sp>
      <p:pic>
        <p:nvPicPr>
          <p:cNvPr id="2052" name="Picture 4" descr="C:\Users\ucitel\AppData\Local\Microsoft\Windows\Temporary Internet Files\Content.IE5\3W8QPUPR\MC900089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97152"/>
            <a:ext cx="2016224" cy="167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8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00808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1700808"/>
            <a:ext cx="150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OŠKLIVÁ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700808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00808"/>
            <a:ext cx="1237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HEZKÁ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924944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4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229200"/>
            <a:ext cx="147771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Já řeknu: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66464" y="2924944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6464" y="4056887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66464" y="5229198"/>
            <a:ext cx="164269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Ty řekneš: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924944"/>
            <a:ext cx="1535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NAHOŘE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67578" y="2924944"/>
            <a:ext cx="1047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26535" y="4056887"/>
            <a:ext cx="1420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VPRAVO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7578" y="4056887"/>
            <a:ext cx="11909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VLEVO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5229198"/>
            <a:ext cx="1622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STUDENÝ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67578" y="5229198"/>
            <a:ext cx="1098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TEPLÝ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164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556792"/>
            <a:ext cx="5808963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Slova, která mají </a:t>
            </a:r>
            <a:r>
              <a:rPr lang="cs-CZ" sz="2400" b="1" dirty="0" smtClean="0">
                <a:solidFill>
                  <a:srgbClr val="FF0000"/>
                </a:solidFill>
              </a:rPr>
              <a:t>opačný význam</a:t>
            </a:r>
            <a:r>
              <a:rPr lang="cs-CZ" sz="2400" b="1" dirty="0" smtClean="0"/>
              <a:t>, jsou slova 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ýznamem </a:t>
            </a:r>
            <a:r>
              <a:rPr lang="cs-CZ" sz="2400" b="1" dirty="0" smtClean="0">
                <a:solidFill>
                  <a:srgbClr val="FF0000"/>
                </a:solidFill>
              </a:rPr>
              <a:t>protikladná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780928"/>
            <a:ext cx="81227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Bílý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88422" y="2752119"/>
            <a:ext cx="103220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Černý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803848"/>
            <a:ext cx="10359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Suchý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48063" y="3803848"/>
            <a:ext cx="11337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Mokrý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866" y="4827429"/>
            <a:ext cx="127214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Sladký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19" y="4827429"/>
            <a:ext cx="102861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Slaný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866" y="5694661"/>
            <a:ext cx="1209498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Rychlý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48063" y="5694661"/>
            <a:ext cx="1342996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Pomalý</a:t>
            </a:r>
            <a:r>
              <a:rPr lang="cs-CZ" sz="2400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11437" y="2753498"/>
            <a:ext cx="108427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Tvrdý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15248" y="2780928"/>
            <a:ext cx="116435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Měkký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5" y="3619182"/>
            <a:ext cx="1127553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Světlo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3619182"/>
            <a:ext cx="895438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Tma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9831" y="4422220"/>
            <a:ext cx="1050416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Zima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5807" y="4422219"/>
            <a:ext cx="106324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Léto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6187" y="5233387"/>
            <a:ext cx="101406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Ráno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5229200"/>
            <a:ext cx="103509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Večer 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AJIVSM9K\MP900439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0548" y="2629408"/>
            <a:ext cx="764212" cy="76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EHVKB3J\MP9004000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225" y="3559224"/>
            <a:ext cx="680852" cy="95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MXJJJVX9\MC9003330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2841" y="4653052"/>
            <a:ext cx="1008112" cy="85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974MELJI\MC9002090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0981" y="5615231"/>
            <a:ext cx="1287558" cy="116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JENYEP58\MC9003558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4884" y="2296753"/>
            <a:ext cx="1845259" cy="9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JENYEP58\MP90028924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6733" y="3358365"/>
            <a:ext cx="1161560" cy="72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ZPQJUTUP\MC9004418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8019" y="4236778"/>
            <a:ext cx="1200274" cy="89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5EHVKB3J\MC9002829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3747" y="5397767"/>
            <a:ext cx="1222709" cy="91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1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  <p:bldP spid="13" grpId="0" animBg="1"/>
      <p:bldP spid="17" grpId="0" animBg="1"/>
      <p:bldP spid="19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1698</TotalTime>
  <Words>144</Words>
  <Application>Microsoft Office PowerPoint</Application>
  <PresentationFormat>Předvádění na obrazovce (4:3)</PresentationFormat>
  <Paragraphs>59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Anotace:</vt:lpstr>
      <vt:lpstr>Snímek 3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135</cp:revision>
  <dcterms:created xsi:type="dcterms:W3CDTF">2011-06-29T08:37:16Z</dcterms:created>
  <dcterms:modified xsi:type="dcterms:W3CDTF">2013-05-23T10:05:52Z</dcterms:modified>
</cp:coreProperties>
</file>