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7" r:id="rId6"/>
    <p:sldId id="27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VY_32_INOVACE_17_Vyvození písmene V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VY_32_INOVACE_17_Vyvození písmene V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1764062818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</a:t>
            </a:r>
            <a:r>
              <a:rPr lang="cs-CZ" dirty="0" smtClean="0"/>
              <a:t>v prosinci 2012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V, v</a:t>
            </a:r>
            <a:endParaRPr lang="cs-CZ" dirty="0"/>
          </a:p>
          <a:p>
            <a:r>
              <a:rPr lang="cs-CZ" dirty="0" smtClean="0"/>
              <a:t>Slova začínající na  V, v</a:t>
            </a:r>
          </a:p>
          <a:p>
            <a:r>
              <a:rPr lang="cs-CZ" dirty="0" smtClean="0"/>
              <a:t>Jména mužská začínající na  V</a:t>
            </a:r>
          </a:p>
          <a:p>
            <a:r>
              <a:rPr lang="cs-CZ" dirty="0" smtClean="0"/>
              <a:t>Jména ženská začínající na  V</a:t>
            </a:r>
          </a:p>
          <a:p>
            <a:r>
              <a:rPr lang="cs-CZ" dirty="0" smtClean="0"/>
              <a:t>Význam slov začínajících na V, v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1270028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smtClean="0">
                <a:solidFill>
                  <a:srgbClr val="FF0000"/>
                </a:solidFill>
              </a:rPr>
              <a:t>V , v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73670"/>
            <a:ext cx="3373168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V</a:t>
            </a:r>
            <a:r>
              <a:rPr lang="cs-CZ" sz="2400" b="1" dirty="0" smtClean="0">
                <a:solidFill>
                  <a:schemeClr val="tx1"/>
                </a:solidFill>
              </a:rPr>
              <a:t>ašek chytil </a:t>
            </a:r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r>
              <a:rPr lang="cs-CZ" sz="2400" b="1" dirty="0" smtClean="0">
                <a:solidFill>
                  <a:schemeClr val="tx1"/>
                </a:solidFill>
              </a:rPr>
              <a:t>rabce,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v</a:t>
            </a:r>
            <a:r>
              <a:rPr lang="cs-CZ" sz="2400" b="1" dirty="0" smtClean="0">
                <a:solidFill>
                  <a:schemeClr val="tx1"/>
                </a:solidFill>
              </a:rPr>
              <a:t>rabce už má </a:t>
            </a:r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r>
              <a:rPr lang="cs-CZ" sz="2400" b="1" dirty="0" smtClean="0">
                <a:solidFill>
                  <a:schemeClr val="tx1"/>
                </a:solidFill>
              </a:rPr>
              <a:t> kapse.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r>
              <a:rPr lang="cs-CZ" sz="2400" b="1" dirty="0" smtClean="0">
                <a:solidFill>
                  <a:schemeClr val="tx1"/>
                </a:solidFill>
              </a:rPr>
              <a:t>yběhl s ním na ulici,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v</a:t>
            </a:r>
            <a:r>
              <a:rPr lang="cs-CZ" sz="2400" b="1" dirty="0" smtClean="0">
                <a:solidFill>
                  <a:schemeClr val="tx1"/>
                </a:solidFill>
              </a:rPr>
              <a:t>rabec frnkl noha</a:t>
            </a:r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r>
              <a:rPr lang="cs-CZ" sz="2400" b="1" dirty="0" smtClean="0">
                <a:solidFill>
                  <a:schemeClr val="tx1"/>
                </a:solidFill>
              </a:rPr>
              <a:t>icí.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5013176"/>
            <a:ext cx="522777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nějaké slovo na písmeno </a:t>
            </a:r>
            <a:r>
              <a:rPr lang="cs-CZ" sz="2400" b="1" dirty="0" smtClean="0">
                <a:solidFill>
                  <a:srgbClr val="FF0000"/>
                </a:solidFill>
              </a:rPr>
              <a:t>V, v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pic>
        <p:nvPicPr>
          <p:cNvPr id="5" name="Picture 2" descr="C:\Users\ucitel\AppData\Local\Microsoft\Windows\Temporary Internet Files\Content.IE5\AJIVSM9K\MP9004483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40793"/>
            <a:ext cx="3275856" cy="268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3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2517" y="3647598"/>
            <a:ext cx="244220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E L B L O U D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35046" y="3647600"/>
            <a:ext cx="152573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V L A S Y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3647599"/>
            <a:ext cx="32905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I O L </a:t>
            </a:r>
            <a:r>
              <a:rPr lang="cs-CZ" sz="2400" b="1" dirty="0" err="1" smtClean="0">
                <a:solidFill>
                  <a:srgbClr val="FF0000"/>
                </a:solidFill>
              </a:rPr>
              <a:t>L</a:t>
            </a:r>
            <a:r>
              <a:rPr lang="cs-CZ" sz="2400" b="1" dirty="0" smtClean="0">
                <a:solidFill>
                  <a:srgbClr val="FF0000"/>
                </a:solidFill>
              </a:rPr>
              <a:t> O N C E L O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20946" y="6222364"/>
            <a:ext cx="157030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I O L A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6180" y="6222368"/>
            <a:ext cx="34715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L A Š S K Ý  O Ř E C 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30071" y="6222365"/>
            <a:ext cx="211724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V E L R Y B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RXH2D5E9\MC900030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589" y="1231696"/>
            <a:ext cx="2179015" cy="2197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ucitel\AppData\Local\Microsoft\Windows\Temporary Internet Files\Content.IE5\YZQDZ73Y\MP9004309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4765" y="1251409"/>
            <a:ext cx="3019363" cy="211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ucitel\AppData\Local\Microsoft\Windows\Temporary Internet Files\Content.IE5\D6C90UHX\MC9002809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0037" y="1139895"/>
            <a:ext cx="2189430" cy="2337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68QB12N6\MC9003127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5440" y="4365104"/>
            <a:ext cx="1824228" cy="164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YZQDZ73Y\MP90044851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2907" y="4278231"/>
            <a:ext cx="2331221" cy="1815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JENYEP58\MC9000304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62794" y="4468888"/>
            <a:ext cx="3044936" cy="143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180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5805264"/>
            <a:ext cx="186871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L A D A N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56331" y="5805264"/>
            <a:ext cx="155266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A N D A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146595"/>
            <a:ext cx="766915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 NĚJAKÉ  JMÉNO  ZAČÍNAJÍCÍ  PÍSMENEM  </a:t>
            </a:r>
            <a:r>
              <a:rPr lang="cs-CZ" sz="2400" b="1" dirty="0">
                <a:solidFill>
                  <a:srgbClr val="FF0000"/>
                </a:solidFill>
              </a:rPr>
              <a:t>V</a:t>
            </a:r>
            <a:r>
              <a:rPr lang="cs-CZ" sz="2400" b="1" dirty="0" smtClean="0"/>
              <a:t> ?</a:t>
            </a:r>
            <a:endParaRPr lang="cs-CZ" sz="2400" b="1" dirty="0"/>
          </a:p>
        </p:txBody>
      </p:sp>
      <p:pic>
        <p:nvPicPr>
          <p:cNvPr id="3075" name="Picture 3" descr="C:\Users\ucitel\AppData\Local\Microsoft\Windows\Temporary Internet Files\Content.IE5\5EHVKB3J\MP9002628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9957" y="2272219"/>
            <a:ext cx="2562578" cy="332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ZPQJUTUP\MP9004422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3001" y="2411580"/>
            <a:ext cx="3097190" cy="318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752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196752"/>
            <a:ext cx="829348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nějaká další vlastní jména začínající písmenem 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V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0748" y="1793356"/>
            <a:ext cx="1929311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U Ž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5241" y="2469655"/>
            <a:ext cx="178324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Á C L A V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67021" y="3843658"/>
            <a:ext cx="174214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I K T O R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963" y="6016036"/>
            <a:ext cx="201144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O J T Ě C H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69942" y="1793356"/>
            <a:ext cx="1824987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51604" y="2548154"/>
            <a:ext cx="190372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A L É R I 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66058" y="3212975"/>
            <a:ext cx="120776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Ě R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40731" y="3954248"/>
            <a:ext cx="2269532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I K T O R I E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91676" y="4755226"/>
            <a:ext cx="212840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L A D Ě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995620" y="2492602"/>
            <a:ext cx="247465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A L D E M A R 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3911" y="3137663"/>
            <a:ext cx="227421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A L E N T Ý N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14644" y="5523041"/>
            <a:ext cx="221515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O J T Ě Š K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849460" y="5485408"/>
            <a:ext cx="173297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L A S T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27368" y="3905617"/>
            <a:ext cx="153022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I L M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627601" y="3212976"/>
            <a:ext cx="233166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E R O N I K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24301" y="2548154"/>
            <a:ext cx="216661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E N D U L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140630" y="4717512"/>
            <a:ext cx="1496564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I O L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40945" y="6246867"/>
            <a:ext cx="268297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R A T I S L A V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36702" y="4486679"/>
            <a:ext cx="159248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I L É M  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71238" y="3843657"/>
            <a:ext cx="227216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E N D E L Í N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950235" y="3183406"/>
            <a:ext cx="97571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Í T  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288008" y="5091555"/>
            <a:ext cx="236359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Í T Ě Z S L A V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18792" y="5292210"/>
            <a:ext cx="179497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L A D A N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197657" y="6254496"/>
            <a:ext cx="2480872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R A T I S L A V 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18792" y="4524394"/>
            <a:ext cx="199971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I N C E N C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256776" y="5642731"/>
            <a:ext cx="225799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V L A D I M Í R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31794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0" grpId="0" animBg="1"/>
      <p:bldP spid="25" grpId="0" animBg="1"/>
      <p:bldP spid="28" grpId="0" animBg="1"/>
      <p:bldP spid="29" grpId="0" animBg="1"/>
      <p:bldP spid="30" grpId="0" animBg="1"/>
      <p:bldP spid="31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2001</TotalTime>
  <Words>374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 Anotace:</vt:lpstr>
      <vt:lpstr>Snímek 3</vt:lpstr>
      <vt:lpstr>Snímek 4</vt:lpstr>
      <vt:lpstr>Snímek 5</vt:lpstr>
      <vt:lpstr>Snímek 6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190</cp:revision>
  <dcterms:created xsi:type="dcterms:W3CDTF">2011-06-29T08:37:16Z</dcterms:created>
  <dcterms:modified xsi:type="dcterms:W3CDTF">2013-05-23T10:17:35Z</dcterms:modified>
</cp:coreProperties>
</file>