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62" r:id="rId3"/>
    <p:sldId id="264" r:id="rId4"/>
    <p:sldId id="265" r:id="rId5"/>
    <p:sldId id="267" r:id="rId6"/>
    <p:sldId id="27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VY_32_INOVACE_16_Vyvození písmene K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VY_32_INOVACE_16_Vyvození písmene 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548858857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/>
              <a:t> Vytvořeno v </a:t>
            </a:r>
            <a:r>
              <a:rPr lang="cs-CZ" dirty="0" smtClean="0"/>
              <a:t>prosinci</a:t>
            </a:r>
            <a:r>
              <a:rPr lang="cs-CZ" dirty="0" smtClean="0"/>
              <a:t> </a:t>
            </a:r>
            <a:r>
              <a:rPr lang="cs-CZ" dirty="0" smtClean="0"/>
              <a:t>2012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Vyvození písmene  K, k</a:t>
            </a:r>
            <a:endParaRPr lang="cs-CZ" dirty="0"/>
          </a:p>
          <a:p>
            <a:r>
              <a:rPr lang="cs-CZ" dirty="0" smtClean="0"/>
              <a:t>Slova začínající na  K, k</a:t>
            </a:r>
          </a:p>
          <a:p>
            <a:r>
              <a:rPr lang="cs-CZ" dirty="0" smtClean="0"/>
              <a:t>Jména mužská začínající na  K</a:t>
            </a:r>
          </a:p>
          <a:p>
            <a:r>
              <a:rPr lang="cs-CZ" dirty="0" smtClean="0"/>
              <a:t>Jména ženská začínající na  K</a:t>
            </a:r>
          </a:p>
          <a:p>
            <a:r>
              <a:rPr lang="cs-CZ" dirty="0" smtClean="0"/>
              <a:t>Význam slov začínajících na K, 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556792"/>
            <a:ext cx="1369927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 , k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73670"/>
            <a:ext cx="3357394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ája dostal bubíne</a:t>
            </a:r>
            <a:r>
              <a:rPr lang="cs-CZ" sz="2400" b="1" dirty="0" smtClean="0">
                <a:solidFill>
                  <a:srgbClr val="FF0000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,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oupil mu ho tatíne</a:t>
            </a:r>
            <a:r>
              <a:rPr lang="cs-CZ" sz="2400" b="1" dirty="0" smtClean="0">
                <a:solidFill>
                  <a:srgbClr val="FF0000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,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oupil buben malič</a:t>
            </a:r>
            <a:r>
              <a:rPr lang="cs-CZ" sz="2400" b="1" dirty="0" smtClean="0">
                <a:solidFill>
                  <a:srgbClr val="FF0000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ý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a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 němu dvě palič</a:t>
            </a:r>
            <a:r>
              <a:rPr lang="cs-CZ" sz="2400" b="1" dirty="0" smtClean="0">
                <a:solidFill>
                  <a:srgbClr val="FF0000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5013176"/>
            <a:ext cx="533094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nějaké slovo na písmeno </a:t>
            </a:r>
            <a:r>
              <a:rPr lang="cs-CZ" sz="2400" b="1" dirty="0" smtClean="0">
                <a:solidFill>
                  <a:srgbClr val="FF0000"/>
                </a:solidFill>
              </a:rPr>
              <a:t>K, k 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pic>
        <p:nvPicPr>
          <p:cNvPr id="1026" name="Picture 2" descr="C:\Users\ucitel\AppData\Local\Microsoft\Windows\Temporary Internet Files\Content.IE5\JENYEP58\MC9002375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96752"/>
            <a:ext cx="3888433" cy="3362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1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8244" y="3647603"/>
            <a:ext cx="241367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I L O M E T R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21016" y="3647602"/>
            <a:ext cx="296126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A L K U L A Č K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2309" y="3647601"/>
            <a:ext cx="138230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I N O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0946" y="6222364"/>
            <a:ext cx="181421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Y T A R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32131" y="6222368"/>
            <a:ext cx="212333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O N C E R 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30071" y="6222365"/>
            <a:ext cx="200163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K L O K A N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9" name="Picture 2" descr="C:\Users\ucitel\AppData\Local\Microsoft\Windows\Temporary Internet Files\Content.IE5\JENYEP58\MP9004312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17" y="1268760"/>
            <a:ext cx="2123728" cy="2114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AJIVSM9K\MM90028529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7530" y="1270751"/>
            <a:ext cx="2088232" cy="2114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68QB12N6\MC9002959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769" y="1124744"/>
            <a:ext cx="2051695" cy="2258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ucitel\AppData\Local\Microsoft\Windows\Temporary Internet Files\Content.IE5\ZPQJUTUP\MP90038276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17" y="4221088"/>
            <a:ext cx="1800200" cy="1811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citel\AppData\Local\Microsoft\Windows\Temporary Internet Files\Content.IE5\JZP82REC\MC9002962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2556" y="4266789"/>
            <a:ext cx="1730721" cy="176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ucitel\AppData\Local\Microsoft\Windows\Temporary Internet Files\Content.IE5\JENYEP58\MC9001113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402" y="4282621"/>
            <a:ext cx="1830427" cy="175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180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5656" y="5805264"/>
            <a:ext cx="162153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 A R E L 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56331" y="5805264"/>
            <a:ext cx="220977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 R I S T Ý N A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1146595"/>
            <a:ext cx="7669151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 NĚJAKÉ  JMÉNO  ZAČÍNAJÍCÍ  PÍSMENEM  </a:t>
            </a:r>
            <a:r>
              <a:rPr lang="cs-CZ" sz="2400" b="1" dirty="0">
                <a:solidFill>
                  <a:srgbClr val="FF0000"/>
                </a:solidFill>
              </a:rPr>
              <a:t>K</a:t>
            </a:r>
            <a:r>
              <a:rPr lang="cs-CZ" sz="2400" b="1" dirty="0" smtClean="0"/>
              <a:t> ?</a:t>
            </a:r>
            <a:endParaRPr lang="cs-CZ" sz="2400" b="1" dirty="0"/>
          </a:p>
        </p:txBody>
      </p:sp>
      <p:pic>
        <p:nvPicPr>
          <p:cNvPr id="5" name="Picture 2" descr="C:\Users\ucitel\AppData\Local\Microsoft\Windows\Temporary Internet Files\Content.IE5\974MELJI\MP9004088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87325"/>
            <a:ext cx="3138275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ucitel\AppData\Local\Microsoft\Windows\Temporary Internet Files\Content.IE5\JENYEP58\MP9004305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171" y="1887325"/>
            <a:ext cx="2922965" cy="3789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52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196752"/>
            <a:ext cx="829348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nějaká další vlastní jména začínající písmenem </a:t>
            </a:r>
            <a:r>
              <a:rPr lang="cs-CZ" sz="2400" b="1" dirty="0">
                <a:solidFill>
                  <a:srgbClr val="FF0000"/>
                </a:solidFill>
              </a:rPr>
              <a:t> K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0748" y="1793356"/>
            <a:ext cx="1929311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U Ž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3344" y="2470738"/>
            <a:ext cx="155420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 A M I L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96552" y="5014292"/>
            <a:ext cx="140525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 U R T 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8704" y="5901175"/>
            <a:ext cx="142968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 E V I N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69942" y="1793356"/>
            <a:ext cx="1824987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 E N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11488" y="2571940"/>
            <a:ext cx="175631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A M I L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09098" y="3368495"/>
            <a:ext cx="149021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A R L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90630" y="4352047"/>
            <a:ext cx="239802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A T E Ř I N A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22882" y="5182193"/>
            <a:ext cx="207838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L A U D I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31464" y="3368496"/>
            <a:ext cx="222304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 R I S T I Á N 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072" y="4089405"/>
            <a:ext cx="200926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 R Y Š T O F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20805" y="6132007"/>
            <a:ext cx="280378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V Ě T O S L A V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88491" y="5439510"/>
            <a:ext cx="152663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V Ě T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03500" y="4582879"/>
            <a:ext cx="149021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L Á R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589124" y="3599329"/>
            <a:ext cx="231896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A R O L Í N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661092" y="2778987"/>
            <a:ext cx="154125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A R I N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945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1944</TotalTime>
  <Words>291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183</cp:revision>
  <dcterms:created xsi:type="dcterms:W3CDTF">2011-06-29T08:37:16Z</dcterms:created>
  <dcterms:modified xsi:type="dcterms:W3CDTF">2013-04-03T06:23:49Z</dcterms:modified>
</cp:coreProperties>
</file>