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7" r:id="rId2"/>
    <p:sldId id="262" r:id="rId3"/>
    <p:sldId id="264" r:id="rId4"/>
    <p:sldId id="265" r:id="rId5"/>
    <p:sldId id="267" r:id="rId6"/>
    <p:sldId id="27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VY_32_INOVACE_20_Vyvození písmene Z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 custLinFactNeighborX="1603" custLinFactNeighborY="1652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ScaleY="91710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900096" y="1352753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VY_32_INOVACE_20_Vyvození písmene Z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79806"/>
          <a:ext cx="5796643" cy="1392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79806"/>
        <a:ext cx="5796643" cy="602271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F2A94-FB8D-4D07-A7BA-DFA6D486F78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236B4-D82B-4B28-830B-05D78CEE60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521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247493489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r>
              <a:rPr lang="cs-CZ" dirty="0"/>
              <a:t> Vytvořeno v </a:t>
            </a:r>
            <a:r>
              <a:rPr lang="cs-CZ" dirty="0" smtClean="0"/>
              <a:t>prosinci</a:t>
            </a:r>
            <a:r>
              <a:rPr lang="cs-CZ" dirty="0" smtClean="0"/>
              <a:t> </a:t>
            </a:r>
            <a:r>
              <a:rPr lang="cs-CZ" dirty="0" smtClean="0"/>
              <a:t>2012</a:t>
            </a:r>
          </a:p>
          <a:p>
            <a:r>
              <a:rPr lang="cs-CZ" dirty="0" smtClean="0"/>
              <a:t>Určeno pro práci s interaktivní tabulí</a:t>
            </a:r>
          </a:p>
          <a:p>
            <a:r>
              <a:rPr lang="cs-CZ" dirty="0" smtClean="0"/>
              <a:t>Vyvození písmene  Z, z</a:t>
            </a:r>
            <a:endParaRPr lang="cs-CZ" dirty="0"/>
          </a:p>
          <a:p>
            <a:r>
              <a:rPr lang="cs-CZ" dirty="0" smtClean="0"/>
              <a:t>Slova začínající na  Z, z</a:t>
            </a:r>
          </a:p>
          <a:p>
            <a:r>
              <a:rPr lang="cs-CZ" dirty="0" smtClean="0"/>
              <a:t>Jména mužská začínající na  Z</a:t>
            </a:r>
          </a:p>
          <a:p>
            <a:r>
              <a:rPr lang="cs-CZ" dirty="0" smtClean="0"/>
              <a:t>Jména ženská začínající na  Z</a:t>
            </a:r>
          </a:p>
          <a:p>
            <a:r>
              <a:rPr lang="cs-CZ" dirty="0" smtClean="0"/>
              <a:t>Význam slov začínajících na Z, z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556792"/>
            <a:ext cx="124886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 , z 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791538"/>
            <a:ext cx="347140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ka,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ka </a:t>
            </a:r>
            <a:r>
              <a:rPr lang="cs-CZ" sz="2400" b="1" dirty="0" err="1" smtClean="0">
                <a:solidFill>
                  <a:srgbClr val="FF0000"/>
                </a:solidFill>
              </a:rPr>
              <a:t>z</a:t>
            </a:r>
            <a:r>
              <a:rPr lang="cs-CZ" sz="2400" b="1" dirty="0" err="1" smtClean="0">
                <a:solidFill>
                  <a:schemeClr val="tx1"/>
                </a:solidFill>
              </a:rPr>
              <a:t>ubatice</a:t>
            </a:r>
            <a:endParaRPr lang="cs-CZ" sz="2400" b="1" dirty="0" smtClean="0">
              <a:solidFill>
                <a:schemeClr val="tx1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uby má dva a nic více.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ka,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ka Havlíků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uby má jak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</a:rPr>
              <a:t> perníku.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23005" y="5440267"/>
            <a:ext cx="532165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Znáš nějaké slovo na písmeno </a:t>
            </a:r>
            <a:r>
              <a:rPr lang="cs-CZ" sz="2400" b="1" dirty="0" smtClean="0">
                <a:solidFill>
                  <a:srgbClr val="FF0000"/>
                </a:solidFill>
              </a:rPr>
              <a:t>Z , z 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pic>
        <p:nvPicPr>
          <p:cNvPr id="1026" name="Picture 2" descr="C:\Users\ucitel\AppData\Local\Microsoft\Windows\Temporary Internet Files\Content.IE5\JENYEP58\MP9004094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155" y="1879957"/>
            <a:ext cx="3429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8371" y="3597897"/>
            <a:ext cx="181761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Á Z R A K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13225" y="3597897"/>
            <a:ext cx="153554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Z L A T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22682" y="3597897"/>
            <a:ext cx="151368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M I J E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6009" y="6222368"/>
            <a:ext cx="152772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Á T K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6222368"/>
            <a:ext cx="305705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D R H O V A D L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78513" y="6222368"/>
            <a:ext cx="247381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Z Á S T R Č K A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5EHVKB3J\MC900230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70" y="1314221"/>
            <a:ext cx="1892614" cy="206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JENYEP58\MC9000074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071" y="1416123"/>
            <a:ext cx="2270406" cy="203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D6C90UHX\MC9000840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126" y="1416123"/>
            <a:ext cx="2343880" cy="218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itel\AppData\Local\Microsoft\Windows\Temporary Internet Files\Content.IE5\5EHVKB3J\MC9002987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60" y="4223955"/>
            <a:ext cx="1792224" cy="180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itel\AppData\Local\Microsoft\Windows\Temporary Internet Files\Content.IE5\JENYEP58\MP90028956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334" y="4198950"/>
            <a:ext cx="1725880" cy="195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itel\AppData\Local\Microsoft\Windows\Temporary Internet Files\Content.IE5\974MELJI\MP900309051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415" y="4211251"/>
            <a:ext cx="1708016" cy="193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80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63688" y="5805264"/>
            <a:ext cx="187615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 D E N Ě K 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56331" y="5805264"/>
            <a:ext cx="177882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 U Z A N A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552" y="1146595"/>
            <a:ext cx="7669151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ZNÁŠ  NĚJAKÉ  JMÉNO  ZAČÍNAJÍCÍ  PÍSMENEM  </a:t>
            </a:r>
            <a:r>
              <a:rPr lang="cs-CZ" sz="2400" b="1" dirty="0">
                <a:solidFill>
                  <a:srgbClr val="FF0000"/>
                </a:solidFill>
              </a:rPr>
              <a:t>Z</a:t>
            </a:r>
            <a:r>
              <a:rPr lang="cs-CZ" sz="2400" b="1" dirty="0" smtClean="0"/>
              <a:t> ?</a:t>
            </a:r>
            <a:endParaRPr lang="cs-CZ" sz="2400" b="1" dirty="0"/>
          </a:p>
        </p:txBody>
      </p:sp>
      <p:pic>
        <p:nvPicPr>
          <p:cNvPr id="3075" name="Picture 3" descr="C:\Users\ucitel\AppData\Local\Microsoft\Windows\Temporary Internet Files\Content.IE5\5EHVKB3J\MP90026288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957" y="2272219"/>
            <a:ext cx="2562578" cy="332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ZPQJUTUP\MP90044222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001" y="2411580"/>
            <a:ext cx="3097190" cy="318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06145" y="1603565"/>
            <a:ext cx="829348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Znáš nějaká další vlastní jména začínající písmenem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Z 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10876" y="2317320"/>
            <a:ext cx="1929311" cy="461665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 U Ž S K Á: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70890" y="2317319"/>
            <a:ext cx="1824987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 E N S K Á: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519146" y="3009508"/>
            <a:ext cx="152343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D E N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18485" y="3471173"/>
            <a:ext cx="181857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D E Ň K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597824" y="3575738"/>
            <a:ext cx="175541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 B Y N Ě K</a:t>
            </a:r>
            <a:endParaRPr lang="cs-CZ" sz="2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597824" y="4444383"/>
            <a:ext cx="168488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 B Y Š E K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37694" y="5265560"/>
            <a:ext cx="176945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 O L T Á N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362203" y="4090817"/>
            <a:ext cx="2238177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D I S L A V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4675214"/>
            <a:ext cx="120937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I N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54866" y="5136879"/>
            <a:ext cx="1155381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I T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83383" y="5727225"/>
            <a:ext cx="147957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L A T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3057" y="6143235"/>
            <a:ext cx="132799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 O R A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94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24" grpId="0" animBg="1"/>
      <p:bldP spid="29" grpId="0" animBg="1"/>
      <p:bldP spid="36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www.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2103</TotalTime>
  <Words>258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 Anotace: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202</cp:revision>
  <dcterms:created xsi:type="dcterms:W3CDTF">2011-06-29T08:37:16Z</dcterms:created>
  <dcterms:modified xsi:type="dcterms:W3CDTF">2013-04-10T06:35:51Z</dcterms:modified>
</cp:coreProperties>
</file>