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9"/>
  </p:notesMasterIdLst>
  <p:sldIdLst>
    <p:sldId id="257" r:id="rId2"/>
    <p:sldId id="262" r:id="rId3"/>
    <p:sldId id="264" r:id="rId4"/>
    <p:sldId id="265" r:id="rId5"/>
    <p:sldId id="267" r:id="rId6"/>
    <p:sldId id="271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Jaroslava Králová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Český jazyk pro 1. a 2. ročník ZŠ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VY_32_INOVACE_18_Vyvození písmene R</a:t>
          </a:r>
          <a:endParaRPr lang="cs-CZ" sz="1600" dirty="0">
            <a:solidFill>
              <a:schemeClr val="tx2"/>
            </a:solidFill>
          </a:endParaRPr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 custLinFactNeighborX="621" custLinFactNeighborY="-1754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 custLinFactNeighborY="3700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 custLinFactNeighborX="1603" custLinFactNeighborY="1652"/>
      <dgm:spPr/>
    </dgm:pt>
    <dgm:pt modelId="{C0595DA9-4779-42AD-9BA6-AB30B8E7C49C}" type="pres">
      <dgm:prSet presAssocID="{39D30570-46AC-465C-B7B9-D2118E079C21}" presName="rect3" presStyleLbl="alignAcc1" presStyleIdx="2" presStyleCnt="5" custLinFactNeighborX="956" custLinFactNeighborY="5820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 custScaleY="91710" custLinFactNeighborX="0" custLinFactNeighborY="16246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 custLinFactNeighborY="25288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7ECDC6E-A526-4721-9734-CFCE6F4AF636}" type="presOf" srcId="{3B7B90AD-211A-416E-B220-0498D530F9D4}" destId="{BCB9F28B-DB1F-4922-97D3-333C74FC431A}" srcOrd="1" destOrd="0" presId="urn:microsoft.com/office/officeart/2005/8/layout/target3"/>
    <dgm:cxn modelId="{4D3EB8E8-D4A7-458D-A7F9-960522D33B2E}" type="presOf" srcId="{8BB4EE2B-3DD1-4F6C-861B-A1986E402398}" destId="{EE18BECF-67A7-4F75-A7D6-01AB5C0911E8}" srcOrd="0" destOrd="0" presId="urn:microsoft.com/office/officeart/2005/8/layout/target3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81F16097-9E6C-4223-AEFE-545CFC1035B5}" type="presOf" srcId="{E81CD3C7-D9D7-4E6D-AC07-05960AAD1AA5}" destId="{940248A8-C27D-4549-ABB0-909E43312830}" srcOrd="0" destOrd="0" presId="urn:microsoft.com/office/officeart/2005/8/layout/target3"/>
    <dgm:cxn modelId="{E4AF0047-861E-4F4A-9DB3-22F7C029F39C}" type="presOf" srcId="{8BB4EE2B-3DD1-4F6C-861B-A1986E402398}" destId="{25CA3B44-A969-4D9A-8861-21E0649C4A87}" srcOrd="1" destOrd="0" presId="urn:microsoft.com/office/officeart/2005/8/layout/target3"/>
    <dgm:cxn modelId="{84B0D672-72F3-45B5-999A-50870B04ECA8}" type="presOf" srcId="{39D30570-46AC-465C-B7B9-D2118E079C21}" destId="{C0595DA9-4779-42AD-9BA6-AB30B8E7C49C}" srcOrd="0" destOrd="0" presId="urn:microsoft.com/office/officeart/2005/8/layout/target3"/>
    <dgm:cxn modelId="{DD1B450F-3B73-4E65-806F-E188FFB7D6DB}" type="presOf" srcId="{E81CD3C7-D9D7-4E6D-AC07-05960AAD1AA5}" destId="{107F3C6C-76AA-4290-97E0-390671EAD5D9}" srcOrd="1" destOrd="0" presId="urn:microsoft.com/office/officeart/2005/8/layout/target3"/>
    <dgm:cxn modelId="{40A163B4-8D99-42B4-8BD7-49677A41306E}" type="presOf" srcId="{39D30570-46AC-465C-B7B9-D2118E079C21}" destId="{4692F28C-2F5B-423A-93EB-69A42D5F3DDD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86732470-1D8D-4BF7-97E7-67CFD6FE1209}" type="presOf" srcId="{3B7B90AD-211A-416E-B220-0498D530F9D4}" destId="{045F7912-B345-435E-946A-BC4C65067EF9}" srcOrd="0" destOrd="0" presId="urn:microsoft.com/office/officeart/2005/8/layout/target3"/>
    <dgm:cxn modelId="{01705920-A385-472D-95D2-8532969473D8}" type="presOf" srcId="{2F353AF2-72CC-413E-92DB-BF4F24AD5CA0}" destId="{05900486-F285-4F2C-8DF3-A0DDB0829592}" srcOrd="0" destOrd="0" presId="urn:microsoft.com/office/officeart/2005/8/layout/target3"/>
    <dgm:cxn modelId="{F7819EB3-4392-47CD-81C6-823A68FF0EA4}" type="presOf" srcId="{EF97F5D6-4A81-49EA-AC2D-4DBD5DC024D2}" destId="{91668161-6AB6-4600-BEB5-9A84821678A3}" srcOrd="0" destOrd="0" presId="urn:microsoft.com/office/officeart/2005/8/layout/target3"/>
    <dgm:cxn modelId="{75F6B489-7716-4F1E-8BEC-D511092E10DB}" type="presOf" srcId="{EF97F5D6-4A81-49EA-AC2D-4DBD5DC024D2}" destId="{A4691E4C-21F8-4B6C-80D5-8BACB392AE8F}" srcOrd="1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919E1898-CE80-438F-97EA-FD8646320416}" type="presParOf" srcId="{05900486-F285-4F2C-8DF3-A0DDB0829592}" destId="{208CE6D0-44AD-4998-8097-B276A63D874C}" srcOrd="0" destOrd="0" presId="urn:microsoft.com/office/officeart/2005/8/layout/target3"/>
    <dgm:cxn modelId="{A45D4ED6-2D11-4B3B-92B5-C35922AF309C}" type="presParOf" srcId="{05900486-F285-4F2C-8DF3-A0DDB0829592}" destId="{AA133BE2-EF4B-4020-844B-D67B374EAE8B}" srcOrd="1" destOrd="0" presId="urn:microsoft.com/office/officeart/2005/8/layout/target3"/>
    <dgm:cxn modelId="{E5B1B84C-7F0A-4F39-854F-1610557DF36A}" type="presParOf" srcId="{05900486-F285-4F2C-8DF3-A0DDB0829592}" destId="{91668161-6AB6-4600-BEB5-9A84821678A3}" srcOrd="2" destOrd="0" presId="urn:microsoft.com/office/officeart/2005/8/layout/target3"/>
    <dgm:cxn modelId="{8A0BE971-9881-4137-99B7-FADA99790EE8}" type="presParOf" srcId="{05900486-F285-4F2C-8DF3-A0DDB0829592}" destId="{91E186ED-28CF-4034-A313-5604B0EEB730}" srcOrd="3" destOrd="0" presId="urn:microsoft.com/office/officeart/2005/8/layout/target3"/>
    <dgm:cxn modelId="{ACDC67BD-FEDC-4285-BD70-F207B24FA334}" type="presParOf" srcId="{05900486-F285-4F2C-8DF3-A0DDB0829592}" destId="{C64A6C0D-CF78-4ACB-8F4A-CCD935C1FBB7}" srcOrd="4" destOrd="0" presId="urn:microsoft.com/office/officeart/2005/8/layout/target3"/>
    <dgm:cxn modelId="{B44217C4-2B6C-4A74-80A2-2599185957EB}" type="presParOf" srcId="{05900486-F285-4F2C-8DF3-A0DDB0829592}" destId="{045F7912-B345-435E-946A-BC4C65067EF9}" srcOrd="5" destOrd="0" presId="urn:microsoft.com/office/officeart/2005/8/layout/target3"/>
    <dgm:cxn modelId="{B47E5655-4E1F-4D7B-B768-BDEE574AAF30}" type="presParOf" srcId="{05900486-F285-4F2C-8DF3-A0DDB0829592}" destId="{9F98E0FA-BF01-4AAB-87E0-F07981F90ACE}" srcOrd="6" destOrd="0" presId="urn:microsoft.com/office/officeart/2005/8/layout/target3"/>
    <dgm:cxn modelId="{104EAE07-6BDE-4AD6-930C-D1DA93DFF93A}" type="presParOf" srcId="{05900486-F285-4F2C-8DF3-A0DDB0829592}" destId="{5676EFBF-D8A4-4E4C-A218-C4399BD5E49A}" srcOrd="7" destOrd="0" presId="urn:microsoft.com/office/officeart/2005/8/layout/target3"/>
    <dgm:cxn modelId="{872AB5E1-084A-468B-8B59-2036F9FEAF50}" type="presParOf" srcId="{05900486-F285-4F2C-8DF3-A0DDB0829592}" destId="{C0595DA9-4779-42AD-9BA6-AB30B8E7C49C}" srcOrd="8" destOrd="0" presId="urn:microsoft.com/office/officeart/2005/8/layout/target3"/>
    <dgm:cxn modelId="{0786F9B8-9795-4299-8F21-6BA8066ABF36}" type="presParOf" srcId="{05900486-F285-4F2C-8DF3-A0DDB0829592}" destId="{D22C5642-D50A-4FF8-932E-7F4108879926}" srcOrd="9" destOrd="0" presId="urn:microsoft.com/office/officeart/2005/8/layout/target3"/>
    <dgm:cxn modelId="{377EE9BD-0335-4A01-AC53-A9C15A398CBB}" type="presParOf" srcId="{05900486-F285-4F2C-8DF3-A0DDB0829592}" destId="{0FB98643-7663-4C7A-BD01-B6BE55507DA1}" srcOrd="10" destOrd="0" presId="urn:microsoft.com/office/officeart/2005/8/layout/target3"/>
    <dgm:cxn modelId="{ECFB246B-754F-4B7C-88C0-A3E3FAD5A971}" type="presParOf" srcId="{05900486-F285-4F2C-8DF3-A0DDB0829592}" destId="{EE18BECF-67A7-4F75-A7D6-01AB5C0911E8}" srcOrd="11" destOrd="0" presId="urn:microsoft.com/office/officeart/2005/8/layout/target3"/>
    <dgm:cxn modelId="{FE511108-4F93-4988-AE83-0A74879F844E}" type="presParOf" srcId="{05900486-F285-4F2C-8DF3-A0DDB0829592}" destId="{79C80046-B813-4403-AB48-C3F699B5AB0C}" srcOrd="12" destOrd="0" presId="urn:microsoft.com/office/officeart/2005/8/layout/target3"/>
    <dgm:cxn modelId="{1453436B-2EE0-4697-AA0B-350DB377BE3F}" type="presParOf" srcId="{05900486-F285-4F2C-8DF3-A0DDB0829592}" destId="{B8348495-AEA3-4A34-9EAA-ED359EDEA045}" srcOrd="13" destOrd="0" presId="urn:microsoft.com/office/officeart/2005/8/layout/target3"/>
    <dgm:cxn modelId="{B792AC9C-FA15-43E5-80AD-07CC324A407B}" type="presParOf" srcId="{05900486-F285-4F2C-8DF3-A0DDB0829592}" destId="{940248A8-C27D-4549-ABB0-909E43312830}" srcOrd="14" destOrd="0" presId="urn:microsoft.com/office/officeart/2005/8/layout/target3"/>
    <dgm:cxn modelId="{F6822C24-7965-403D-AD57-4AA1B66D844A}" type="presParOf" srcId="{05900486-F285-4F2C-8DF3-A0DDB0829592}" destId="{A4691E4C-21F8-4B6C-80D5-8BACB392AE8F}" srcOrd="15" destOrd="0" presId="urn:microsoft.com/office/officeart/2005/8/layout/target3"/>
    <dgm:cxn modelId="{8FB489E6-7B77-42D1-81D3-147A31862100}" type="presParOf" srcId="{05900486-F285-4F2C-8DF3-A0DDB0829592}" destId="{BCB9F28B-DB1F-4922-97D3-333C74FC431A}" srcOrd="16" destOrd="0" presId="urn:microsoft.com/office/officeart/2005/8/layout/target3"/>
    <dgm:cxn modelId="{D0ADD806-99F3-49B2-B93D-B3B57320EA18}" type="presParOf" srcId="{05900486-F285-4F2C-8DF3-A0DDB0829592}" destId="{4692F28C-2F5B-423A-93EB-69A42D5F3DDD}" srcOrd="17" destOrd="0" presId="urn:microsoft.com/office/officeart/2005/8/layout/target3"/>
    <dgm:cxn modelId="{84E1F24B-534A-4AE1-9B32-84AA79D93292}" type="presParOf" srcId="{05900486-F285-4F2C-8DF3-A0DDB0829592}" destId="{25CA3B44-A969-4D9A-8861-21E0649C4A87}" srcOrd="18" destOrd="0" presId="urn:microsoft.com/office/officeart/2005/8/layout/target3"/>
    <dgm:cxn modelId="{756C3D8B-F3DE-4BDD-BB62-903171652627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776686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Jaroslava Králová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776686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900096" y="1352753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45197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VY_32_INOVACE_18_Vyvození písmene R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45197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2279806"/>
          <a:ext cx="5796643" cy="13927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Český jazyk pro 1. a 2. ročník ZŠ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279806"/>
        <a:ext cx="5796643" cy="602271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79292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79292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3F2A94-FB8D-4D07-A7BA-DFA6D486F78E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9236B4-D82B-4B28-830B-05D78CEE60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55217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5" Type="http://schemas.openxmlformats.org/officeDocument/2006/relationships/image" Target="../media/image7.jpeg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3366024642"/>
              </p:ext>
            </p:extLst>
          </p:nvPr>
        </p:nvGraphicFramePr>
        <p:xfrm>
          <a:off x="647564" y="636079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3708" y="5172583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74482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389120"/>
          </a:xfrm>
        </p:spPr>
        <p:txBody>
          <a:bodyPr/>
          <a:lstStyle/>
          <a:p>
            <a:r>
              <a:rPr lang="cs-CZ" dirty="0"/>
              <a:t> Vytvořeno v </a:t>
            </a:r>
            <a:r>
              <a:rPr lang="cs-CZ" dirty="0" smtClean="0"/>
              <a:t>prosinci</a:t>
            </a:r>
            <a:r>
              <a:rPr lang="cs-CZ" dirty="0" smtClean="0"/>
              <a:t> </a:t>
            </a:r>
            <a:r>
              <a:rPr lang="cs-CZ" dirty="0" smtClean="0"/>
              <a:t>2012</a:t>
            </a:r>
          </a:p>
          <a:p>
            <a:r>
              <a:rPr lang="cs-CZ" dirty="0" smtClean="0"/>
              <a:t>Určeno pro práci s interaktivní tabulí</a:t>
            </a:r>
          </a:p>
          <a:p>
            <a:r>
              <a:rPr lang="cs-CZ" dirty="0" smtClean="0"/>
              <a:t>Vyvození písmene  R, r</a:t>
            </a:r>
            <a:endParaRPr lang="cs-CZ" dirty="0"/>
          </a:p>
          <a:p>
            <a:r>
              <a:rPr lang="cs-CZ" dirty="0" smtClean="0"/>
              <a:t>Slova začínající na  R, r</a:t>
            </a:r>
          </a:p>
          <a:p>
            <a:r>
              <a:rPr lang="cs-CZ" dirty="0" smtClean="0"/>
              <a:t>Jména mužská začínající na  R</a:t>
            </a:r>
          </a:p>
          <a:p>
            <a:r>
              <a:rPr lang="cs-CZ" dirty="0" smtClean="0"/>
              <a:t>Jména ženská začínající na  R</a:t>
            </a:r>
          </a:p>
          <a:p>
            <a:r>
              <a:rPr lang="cs-CZ" dirty="0" smtClean="0"/>
              <a:t>Význam slov začínajících na R, r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6586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556792"/>
            <a:ext cx="1261564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R , r  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2773670"/>
            <a:ext cx="3189976" cy="156966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R</a:t>
            </a:r>
            <a:r>
              <a:rPr lang="cs-CZ" sz="2400" b="1" dirty="0" smtClean="0">
                <a:solidFill>
                  <a:schemeClr val="tx1"/>
                </a:solidFill>
              </a:rPr>
              <a:t>ak si vyšel do světa,</a:t>
            </a:r>
          </a:p>
          <a:p>
            <a:r>
              <a:rPr lang="cs-CZ" sz="2400" b="1" dirty="0">
                <a:solidFill>
                  <a:srgbClr val="FF0000"/>
                </a:solidFill>
              </a:rPr>
              <a:t>r</a:t>
            </a:r>
            <a:r>
              <a:rPr lang="cs-CZ" sz="2400" b="1" dirty="0" smtClean="0">
                <a:solidFill>
                  <a:schemeClr val="tx1"/>
                </a:solidFill>
              </a:rPr>
              <a:t>oztahuje klepeta,</a:t>
            </a:r>
          </a:p>
          <a:p>
            <a:r>
              <a:rPr lang="cs-CZ" sz="2400" b="1" dirty="0">
                <a:solidFill>
                  <a:srgbClr val="FF0000"/>
                </a:solidFill>
              </a:rPr>
              <a:t>r</a:t>
            </a:r>
            <a:r>
              <a:rPr lang="cs-CZ" sz="2400" b="1" dirty="0" smtClean="0">
                <a:solidFill>
                  <a:schemeClr val="tx1"/>
                </a:solidFill>
              </a:rPr>
              <a:t>yby kolem b</a:t>
            </a:r>
            <a:r>
              <a:rPr lang="cs-CZ" sz="2400" b="1" dirty="0" smtClean="0">
                <a:solidFill>
                  <a:srgbClr val="FF0000"/>
                </a:solidFill>
              </a:rPr>
              <a:t>r</a:t>
            </a:r>
            <a:r>
              <a:rPr lang="cs-CZ" sz="2400" b="1" dirty="0" smtClean="0">
                <a:solidFill>
                  <a:schemeClr val="tx1"/>
                </a:solidFill>
              </a:rPr>
              <a:t>ousí,</a:t>
            </a:r>
          </a:p>
          <a:p>
            <a:r>
              <a:rPr lang="cs-CZ" sz="2400" b="1" dirty="0">
                <a:solidFill>
                  <a:srgbClr val="FF0000"/>
                </a:solidFill>
              </a:rPr>
              <a:t>r</a:t>
            </a:r>
            <a:r>
              <a:rPr lang="cs-CZ" sz="2400" b="1" dirty="0" smtClean="0">
                <a:solidFill>
                  <a:schemeClr val="tx1"/>
                </a:solidFill>
              </a:rPr>
              <a:t>oztahují vousy.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27584" y="5013176"/>
            <a:ext cx="5256247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Znáš nějaké slovo na písmeno </a:t>
            </a:r>
            <a:r>
              <a:rPr lang="cs-CZ" sz="2400" b="1" dirty="0" smtClean="0">
                <a:solidFill>
                  <a:srgbClr val="FF0000"/>
                </a:solidFill>
              </a:rPr>
              <a:t>R, r </a:t>
            </a:r>
            <a:r>
              <a:rPr lang="cs-CZ" sz="2400" b="1" dirty="0" smtClean="0"/>
              <a:t>?</a:t>
            </a:r>
            <a:endParaRPr lang="cs-CZ" sz="2400" b="1" dirty="0"/>
          </a:p>
        </p:txBody>
      </p:sp>
      <p:pic>
        <p:nvPicPr>
          <p:cNvPr id="1026" name="Picture 2" descr="C:\Users\ucitel\AppData\Local\Microsoft\Windows\Temporary Internet Files\Content.IE5\68QB12N6\MC90044481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268760"/>
            <a:ext cx="2406392" cy="3247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310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72517" y="3647598"/>
            <a:ext cx="2063578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R Y C H L Í K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043593" y="3647600"/>
            <a:ext cx="2608599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 R O Z M A R Ý N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422682" y="3647597"/>
            <a:ext cx="1955022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R U K S A K 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88465" y="6200161"/>
            <a:ext cx="2259593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R A Š E L I N A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574369" y="6222368"/>
            <a:ext cx="1756378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R I Z O T O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255569" y="6200160"/>
            <a:ext cx="2458365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 R E K R E A C E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ucitel\AppData\Local\Microsoft\Windows\Temporary Internet Files\Content.IE5\ZPQJUTUP\MP90040049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877" y="1196752"/>
            <a:ext cx="2094736" cy="2136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citel\AppData\Local\Microsoft\Windows\Temporary Internet Files\Content.IE5\RXH2D5E9\MC90008820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389884"/>
            <a:ext cx="899295" cy="1988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citel\AppData\Local\Microsoft\Windows\Temporary Internet Files\Content.IE5\974MELJI\MC90029090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4777" y="1681199"/>
            <a:ext cx="1410832" cy="1697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citel\AppData\Local\Microsoft\Windows\Temporary Internet Files\Content.IE5\JENYEP58\MP900255335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755" y="4293096"/>
            <a:ext cx="2445012" cy="176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ucitel\AppData\Local\Microsoft\Windows\Temporary Internet Files\Content.IE5\974MELJI\MC90041556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1216" y="4262650"/>
            <a:ext cx="2011628" cy="1798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ucitel\AppData\Local\Microsoft\Windows\Temporary Internet Files\Content.IE5\D6C90UHX\MP90039939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8809" y="4383150"/>
            <a:ext cx="2382768" cy="1588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1804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6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9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2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63688" y="5805264"/>
            <a:ext cx="1618200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R A D E K 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56331" y="5805264"/>
            <a:ext cx="1766125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R E N Á T A</a:t>
            </a:r>
            <a:endParaRPr lang="cs-CZ" sz="24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539552" y="1146595"/>
            <a:ext cx="7669151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ZNÁŠ  NĚJAKÉ  JMÉNO  ZAČÍNAJÍCÍ  PÍSMENEM  </a:t>
            </a:r>
            <a:r>
              <a:rPr lang="cs-CZ" sz="2400" b="1" dirty="0">
                <a:solidFill>
                  <a:srgbClr val="FF0000"/>
                </a:solidFill>
              </a:rPr>
              <a:t>R</a:t>
            </a:r>
            <a:r>
              <a:rPr lang="cs-CZ" sz="2400" b="1" dirty="0" smtClean="0"/>
              <a:t> ?</a:t>
            </a:r>
            <a:endParaRPr lang="cs-CZ" sz="2400" b="1" dirty="0"/>
          </a:p>
        </p:txBody>
      </p:sp>
      <p:pic>
        <p:nvPicPr>
          <p:cNvPr id="3075" name="Picture 3" descr="C:\Users\ucitel\AppData\Local\Microsoft\Windows\Temporary Internet Files\Content.IE5\5EHVKB3J\MP90026288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9957" y="2272219"/>
            <a:ext cx="2562578" cy="3326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ucitel\AppData\Local\Microsoft\Windows\Temporary Internet Files\Content.IE5\ZPQJUTUP\MP90044222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3001" y="2411580"/>
            <a:ext cx="3097190" cy="3187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7529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1196752"/>
            <a:ext cx="8293489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Znáš nějaká další vlastní jména začínající </a:t>
            </a:r>
            <a:r>
              <a:rPr lang="cs-CZ" sz="2400" b="1" smtClean="0"/>
              <a:t>písmenem </a:t>
            </a:r>
            <a:r>
              <a:rPr lang="cs-CZ" sz="2400" b="1">
                <a:solidFill>
                  <a:srgbClr val="FF0000"/>
                </a:solidFill>
              </a:rPr>
              <a:t> </a:t>
            </a:r>
            <a:r>
              <a:rPr lang="cs-CZ" sz="2400" b="1" dirty="0">
                <a:solidFill>
                  <a:srgbClr val="FF0000"/>
                </a:solidFill>
              </a:rPr>
              <a:t>R</a:t>
            </a:r>
            <a:r>
              <a:rPr lang="cs-CZ" sz="2400" b="1" smtClean="0">
                <a:solidFill>
                  <a:srgbClr val="FF0000"/>
                </a:solidFill>
              </a:rPr>
              <a:t> </a:t>
            </a:r>
            <a:r>
              <a:rPr lang="cs-CZ" sz="2400" b="1" dirty="0" smtClean="0"/>
              <a:t>?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920748" y="1793356"/>
            <a:ext cx="1929311" cy="461665"/>
          </a:xfrm>
          <a:prstGeom prst="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M U Ž S K Á: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5241" y="2469655"/>
            <a:ext cx="1640706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R A D A N 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67021" y="3843658"/>
            <a:ext cx="2150397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R I C H A R D 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85963" y="6016036"/>
            <a:ext cx="1743041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R O M A N 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669942" y="1793356"/>
            <a:ext cx="1824987" cy="461665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Ž E N S K Á: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51604" y="2548154"/>
            <a:ext cx="1842812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R A D A N 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889632" y="3414238"/>
            <a:ext cx="1560620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R A D K 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999583" y="4719401"/>
            <a:ext cx="1835182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R E N Á T A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491128" y="6016035"/>
            <a:ext cx="1873141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R Ů Ž E N A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531627" y="2477831"/>
            <a:ext cx="1619611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R A D I M 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83911" y="3137663"/>
            <a:ext cx="2164632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R A D O M Í R</a:t>
            </a:r>
            <a:endParaRPr lang="cs-CZ" sz="2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229777" y="5322387"/>
            <a:ext cx="1036374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R Ů T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878912" y="3891010"/>
            <a:ext cx="1738105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R E G Í N 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768593" y="2982142"/>
            <a:ext cx="2014206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R O M A N A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436702" y="4486679"/>
            <a:ext cx="1580882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R O B I N </a:t>
            </a:r>
            <a:endParaRPr lang="cs-CZ" sz="24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71238" y="3843657"/>
            <a:ext cx="2159374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R A D O V A N</a:t>
            </a:r>
            <a:endParaRPr lang="cs-CZ" sz="24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950235" y="3183406"/>
            <a:ext cx="1374094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R E N É  </a:t>
            </a:r>
            <a:endParaRPr lang="cs-CZ" sz="24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288008" y="5091555"/>
            <a:ext cx="2341988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R A D O S L A V</a:t>
            </a:r>
            <a:endParaRPr lang="cs-CZ" sz="24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118792" y="5292210"/>
            <a:ext cx="1871410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R O L A N D</a:t>
            </a:r>
            <a:endParaRPr lang="cs-CZ" sz="24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2485176" y="6246867"/>
            <a:ext cx="1924053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R U D O L F </a:t>
            </a:r>
            <a:endParaRPr lang="cs-CZ" sz="24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118792" y="4524394"/>
            <a:ext cx="1815177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R O B E R T</a:t>
            </a:r>
            <a:endParaRPr lang="cs-CZ" sz="24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2256776" y="5642731"/>
            <a:ext cx="2435218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R O S T I S L A V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3179456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6" grpId="0" animBg="1"/>
      <p:bldP spid="18" grpId="0" animBg="1"/>
      <p:bldP spid="22" grpId="0" animBg="1"/>
      <p:bldP spid="23" grpId="0" animBg="1"/>
      <p:bldP spid="24" grpId="0" animBg="1"/>
      <p:bldP spid="28" grpId="0" animBg="1"/>
      <p:bldP spid="29" grpId="0" animBg="1"/>
      <p:bldP spid="30" grpId="0" animBg="1"/>
      <p:bldP spid="31" grpId="0" animBg="1"/>
      <p:bldP spid="34" grpId="0" animBg="1"/>
      <p:bldP spid="35" grpId="0" animBg="1"/>
      <p:bldP spid="36" grpId="0" animBg="1"/>
      <p:bldP spid="3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www. Office.com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4092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2047</TotalTime>
  <Words>320</Words>
  <Application>Microsoft Office PowerPoint</Application>
  <PresentationFormat>Předvádění na obrazovce (4:3)</PresentationFormat>
  <Paragraphs>58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 Anotace:</vt:lpstr>
      <vt:lpstr>Prezentace aplikace PowerPoint</vt:lpstr>
      <vt:lpstr>Prezentace aplikace PowerPoint</vt:lpstr>
      <vt:lpstr>Prezentace aplikace PowerPoint</vt:lpstr>
      <vt:lpstr>Prezentace aplikace PowerPoint</vt:lpstr>
      <vt:lpstr> 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ucitel</cp:lastModifiedBy>
  <cp:revision>195</cp:revision>
  <dcterms:created xsi:type="dcterms:W3CDTF">2011-06-29T08:37:16Z</dcterms:created>
  <dcterms:modified xsi:type="dcterms:W3CDTF">2013-04-08T06:53:14Z</dcterms:modified>
</cp:coreProperties>
</file>