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8" r:id="rId2"/>
    <p:sldId id="257" r:id="rId3"/>
    <p:sldId id="268" r:id="rId4"/>
    <p:sldId id="269" r:id="rId5"/>
    <p:sldId id="270" r:id="rId6"/>
    <p:sldId id="271" r:id="rId7"/>
    <p:sldId id="272" r:id="rId8"/>
    <p:sldId id="27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17" autoAdjust="0"/>
  </p:normalViewPr>
  <p:slideViewPr>
    <p:cSldViewPr>
      <p:cViewPr>
        <p:scale>
          <a:sx n="78" d="100"/>
          <a:sy n="78" d="100"/>
        </p:scale>
        <p:origin x="-1146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VY_32_INOVACE_10_Člověk a zdraví – lidské tělo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VY_32_INOVACE_10_Člověk a zdraví – lidské tělo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cs.wikipedia.org/wiki/Lidsk%C3%A1_hlav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Horn%C3%AD_kon%C4%8Detina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Doln%C3%AD_kon%C4%8Detina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hyperlink" Target="http://cs.wikipedia.org/wiki/Lidsk%C3%A9_rasy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88517864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Lidské tělo – názvy jeho nejdůležitějších částí, vzájemné odlišnosti.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</a:t>
            </a:r>
            <a:r>
              <a:rPr lang="cs-CZ" smtClean="0"/>
              <a:t>dne </a:t>
            </a:r>
            <a:r>
              <a:rPr lang="cs-CZ" smtClean="0"/>
              <a:t>15</a:t>
            </a:r>
            <a:r>
              <a:rPr lang="cs-CZ" smtClean="0"/>
              <a:t>. </a:t>
            </a:r>
            <a:r>
              <a:rPr lang="cs-CZ" dirty="0" smtClean="0"/>
              <a:t>2. 2013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části lidského těla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AWXDNUHH\MP900321150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5753" y="1916832"/>
            <a:ext cx="3020423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3866772" y="2098576"/>
            <a:ext cx="978408" cy="484632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hlava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5292080" y="2610620"/>
            <a:ext cx="1163544" cy="484632"/>
          </a:xfrm>
          <a:prstGeom prst="lef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krk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 rot="1366652">
            <a:off x="5137009" y="3287280"/>
            <a:ext cx="1363624" cy="484632"/>
          </a:xfrm>
          <a:prstGeom prst="lef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trup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 rot="1114761">
            <a:off x="2134685" y="2847208"/>
            <a:ext cx="2002136" cy="624226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orní končetina</a:t>
            </a:r>
            <a:endParaRPr lang="cs-CZ" dirty="0"/>
          </a:p>
        </p:txBody>
      </p:sp>
      <p:sp>
        <p:nvSpPr>
          <p:cNvPr id="8" name="Šipka doleva 7"/>
          <p:cNvSpPr/>
          <p:nvPr/>
        </p:nvSpPr>
        <p:spPr>
          <a:xfrm>
            <a:off x="4572000" y="5301208"/>
            <a:ext cx="1969276" cy="628648"/>
          </a:xfrm>
          <a:prstGeom prst="lef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olní končetina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0389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hlavy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http://cs.wikipedia.org/wiki/Lidsk%C3%A1_hlava</a:t>
            </a:r>
            <a:endParaRPr lang="cs-CZ" dirty="0"/>
          </a:p>
        </p:txBody>
      </p:sp>
      <p:pic>
        <p:nvPicPr>
          <p:cNvPr id="2051" name="Picture 3" descr="C:\Users\ucitel\AppData\Local\Microsoft\Windows\Temporary Internet Files\Content.IE5\AWXDNUHH\MC900397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916832"/>
            <a:ext cx="4248473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2895363" y="2719471"/>
            <a:ext cx="978408" cy="484632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čelo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 rot="20749274">
            <a:off x="4788024" y="3074235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oči</a:t>
            </a:r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>
            <a:off x="5551865" y="3459840"/>
            <a:ext cx="978408" cy="484632"/>
          </a:xfrm>
          <a:prstGeom prst="lef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uši</a:t>
            </a:r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>
            <a:off x="3189515" y="361873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nos</a:t>
            </a:r>
            <a:endParaRPr lang="cs-CZ" dirty="0"/>
          </a:p>
        </p:txBody>
      </p:sp>
      <p:sp>
        <p:nvSpPr>
          <p:cNvPr id="9" name="Šipka doprava 8"/>
          <p:cNvSpPr/>
          <p:nvPr/>
        </p:nvSpPr>
        <p:spPr>
          <a:xfrm rot="21229684">
            <a:off x="3132125" y="4419598"/>
            <a:ext cx="984952" cy="484632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brada</a:t>
            </a:r>
            <a:endParaRPr lang="cs-CZ" dirty="0"/>
          </a:p>
        </p:txBody>
      </p:sp>
      <p:sp>
        <p:nvSpPr>
          <p:cNvPr id="10" name="Šipka doleva 9"/>
          <p:cNvSpPr/>
          <p:nvPr/>
        </p:nvSpPr>
        <p:spPr>
          <a:xfrm rot="1135815">
            <a:off x="4629470" y="4124568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ústa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4982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trupu</a:t>
            </a:r>
            <a:endParaRPr lang="cs-CZ" dirty="0"/>
          </a:p>
        </p:txBody>
      </p:sp>
      <p:pic>
        <p:nvPicPr>
          <p:cNvPr id="3074" name="Picture 2" descr="C:\Users\ucitel\AppData\Local\Microsoft\Windows\Temporary Internet Files\Content.IE5\QXLKDH5I\MC900438742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8013" y="1817201"/>
            <a:ext cx="5188243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2123728" y="320839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záda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3635896" y="318668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prsa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3491880" y="364768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břicho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4231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Horní končetina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http://cs.wikipedia.org/wiki/Horn%C3%AD_kon%C4%8Detina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098" name="Picture 2" descr="C:\Users\ucitel\AppData\Local\Microsoft\Windows\Temporary Internet Files\Content.IE5\QXLKDH5I\MP90043117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068030"/>
            <a:ext cx="5688632" cy="4032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 rot="770803">
            <a:off x="1715459" y="2453657"/>
            <a:ext cx="978408" cy="484632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prsty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 rot="20706528">
            <a:off x="3011259" y="2791266"/>
            <a:ext cx="1036104" cy="484632"/>
          </a:xfrm>
          <a:prstGeom prst="lef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zápěstí</a:t>
            </a:r>
            <a:endParaRPr lang="cs-CZ" dirty="0"/>
          </a:p>
        </p:txBody>
      </p:sp>
      <p:sp>
        <p:nvSpPr>
          <p:cNvPr id="6" name="Šipka nahoru 5"/>
          <p:cNvSpPr/>
          <p:nvPr/>
        </p:nvSpPr>
        <p:spPr>
          <a:xfrm>
            <a:off x="5652120" y="3040995"/>
            <a:ext cx="484632" cy="1396117"/>
          </a:xfrm>
          <a:prstGeom prst="up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loket</a:t>
            </a:r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 rot="20627838">
            <a:off x="5156665" y="2433920"/>
            <a:ext cx="1293149" cy="484632"/>
          </a:xfrm>
          <a:prstGeom prst="lef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rameno</a:t>
            </a:r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 rot="18223994">
            <a:off x="3196420" y="3599572"/>
            <a:ext cx="978408" cy="484632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paže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9013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Dolní končetina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http://cs.wikipedia.org/wiki/Doln%C3%AD_kon%C4%8Detina</a:t>
            </a:r>
            <a:endParaRPr lang="cs-CZ" dirty="0"/>
          </a:p>
        </p:txBody>
      </p:sp>
      <p:pic>
        <p:nvPicPr>
          <p:cNvPr id="5122" name="Picture 2" descr="C:\Users\ucitel\AppData\Local\Microsoft\Windows\Temporary Internet Files\Content.IE5\ZJ4OZPX1\MP90043110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916832"/>
            <a:ext cx="576064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/>
          <p:cNvSpPr/>
          <p:nvPr/>
        </p:nvSpPr>
        <p:spPr>
          <a:xfrm>
            <a:off x="5724128" y="239459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hýždě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4082796" y="2636912"/>
            <a:ext cx="978408" cy="484632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stehno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2699792" y="31215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koleno</a:t>
            </a:r>
            <a:endParaRPr lang="cs-CZ" dirty="0"/>
          </a:p>
        </p:txBody>
      </p:sp>
      <p:sp>
        <p:nvSpPr>
          <p:cNvPr id="8" name="Šipka doleva 7"/>
          <p:cNvSpPr/>
          <p:nvPr/>
        </p:nvSpPr>
        <p:spPr>
          <a:xfrm>
            <a:off x="5013960" y="487290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pata</a:t>
            </a:r>
            <a:endParaRPr lang="cs-CZ" dirty="0"/>
          </a:p>
        </p:txBody>
      </p:sp>
      <p:sp>
        <p:nvSpPr>
          <p:cNvPr id="9" name="Šipka doleva 8"/>
          <p:cNvSpPr/>
          <p:nvPr/>
        </p:nvSpPr>
        <p:spPr>
          <a:xfrm>
            <a:off x="4524756" y="401724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lýtko</a:t>
            </a:r>
            <a:endParaRPr lang="cs-CZ" dirty="0"/>
          </a:p>
        </p:txBody>
      </p:sp>
      <p:sp>
        <p:nvSpPr>
          <p:cNvPr id="11" name="Šipka doleva 10"/>
          <p:cNvSpPr/>
          <p:nvPr/>
        </p:nvSpPr>
        <p:spPr>
          <a:xfrm rot="20284100">
            <a:off x="4745719" y="4479861"/>
            <a:ext cx="978408" cy="484632"/>
          </a:xfrm>
          <a:prstGeom prst="lef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kotník</a:t>
            </a:r>
            <a:endParaRPr lang="cs-CZ" dirty="0"/>
          </a:p>
        </p:txBody>
      </p:sp>
      <p:sp>
        <p:nvSpPr>
          <p:cNvPr id="12" name="Šipka doprava 11"/>
          <p:cNvSpPr/>
          <p:nvPr/>
        </p:nvSpPr>
        <p:spPr>
          <a:xfrm rot="1031523">
            <a:off x="3054624" y="4642417"/>
            <a:ext cx="978408" cy="484632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nárt</a:t>
            </a:r>
            <a:endParaRPr lang="cs-CZ" dirty="0"/>
          </a:p>
        </p:txBody>
      </p:sp>
      <p:sp>
        <p:nvSpPr>
          <p:cNvPr id="14" name="Šipka doprava 13"/>
          <p:cNvSpPr/>
          <p:nvPr/>
        </p:nvSpPr>
        <p:spPr>
          <a:xfrm rot="19957431">
            <a:off x="3188996" y="5357536"/>
            <a:ext cx="13225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chodidlo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6908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Odlišnosti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Lidé se od sebe odlišují vzhledově podle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http://cs.wikipedia.org/wiki/Lidsk%C3%A9_rasy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6563072" y="2060848"/>
            <a:ext cx="914400" cy="301752"/>
          </a:xfrm>
          <a:prstGeom prst="flowChartTermina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ěku,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7596336" y="2060848"/>
            <a:ext cx="1105272" cy="301752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ohlaví,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899592" y="2508541"/>
            <a:ext cx="914400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asy.</a:t>
            </a:r>
            <a:endParaRPr lang="cs-CZ" dirty="0"/>
          </a:p>
        </p:txBody>
      </p:sp>
      <p:pic>
        <p:nvPicPr>
          <p:cNvPr id="1029" name="Picture 5" descr="C:\Users\ucitel\AppData\Local\Microsoft\Windows\Temporary Internet Files\Content.IE5\ZJ4OZPX1\MC9001571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39" y="2288814"/>
            <a:ext cx="1345997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AU1M4LOW\MP90044874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0652" y="2659417"/>
            <a:ext cx="1943932" cy="2641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citel\AppData\Local\Microsoft\Windows\Temporary Internet Files\Content.IE5\AWXDNUHH\MC900440677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660" y="3068960"/>
            <a:ext cx="2110408" cy="2724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citel\AppData\Local\Microsoft\Windows\Temporary Internet Files\Content.IE5\AWXDNUHH\MP9004465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9996" y="2659417"/>
            <a:ext cx="1974951" cy="2641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citel\AppData\Local\Microsoft\Windows\Temporary Internet Files\Content.IE5\AU1M4LOW\MC90015719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717032"/>
            <a:ext cx="1413662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5715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1394</TotalTime>
  <Words>140</Words>
  <Application>Microsoft Office PowerPoint</Application>
  <PresentationFormat>Předvádění na obrazovce (4:3)</PresentationFormat>
  <Paragraphs>90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Hlavní části lidského těla</vt:lpstr>
      <vt:lpstr>Části hlavy</vt:lpstr>
      <vt:lpstr>Části trupu</vt:lpstr>
      <vt:lpstr>Horní končetina</vt:lpstr>
      <vt:lpstr>Dolní končetina</vt:lpstr>
      <vt:lpstr>Odlišnosti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172</cp:revision>
  <dcterms:created xsi:type="dcterms:W3CDTF">2011-06-20T10:40:08Z</dcterms:created>
  <dcterms:modified xsi:type="dcterms:W3CDTF">2013-04-01T17:45:29Z</dcterms:modified>
</cp:coreProperties>
</file>