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74" r:id="rId4"/>
    <p:sldId id="275" r:id="rId5"/>
    <p:sldId id="276" r:id="rId6"/>
    <p:sldId id="277" r:id="rId7"/>
    <p:sldId id="278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17" autoAdjust="0"/>
  </p:normalViewPr>
  <p:slideViewPr>
    <p:cSldViewPr>
      <p:cViewPr>
        <p:scale>
          <a:sx n="75" d="100"/>
          <a:sy n="75" d="100"/>
        </p:scale>
        <p:origin x="-123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VY_32_INOVACE_11_Člověk a zdraví – kostra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VY_32_INOVACE_11_Člověk a zdraví – kostra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Lebka_%C4%8Dlov%C4%9Bk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364506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Části kostry, názvy kostí, význam kostry.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</a:t>
            </a:r>
            <a:r>
              <a:rPr lang="cs-CZ" dirty="0" smtClean="0"/>
              <a:t>22. </a:t>
            </a:r>
            <a:r>
              <a:rPr lang="cs-CZ" dirty="0" smtClean="0"/>
              <a:t>2. 2013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kostry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9" name="Picture 5" descr="C:\Users\ucitel\AppData\Local\Microsoft\Windows\Temporary Internet Files\Content.IE5\VK1ZTDQ6\MP9001750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66000"/>
            <a:ext cx="4176464" cy="423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2267744" y="2132856"/>
            <a:ext cx="1770496" cy="576064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ostra hlavy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 rot="601014">
            <a:off x="4484672" y="3503067"/>
            <a:ext cx="2448272" cy="615914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ostra páteře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1907704" y="2817884"/>
            <a:ext cx="2274552" cy="5935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kostra hrudníku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1187624" y="4221088"/>
            <a:ext cx="2982840" cy="7006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ostra dolních končetin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5004048" y="2817884"/>
            <a:ext cx="295232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ostra horních končetin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6779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hlavy - lebka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http://cs.wikipedia.org/wiki/Lebka_%C4%8Dlov%C4%9Bka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ucitel\AppData\Local\Microsoft\Windows\Temporary Internet Files\Content.IE5\30AOPXXR\MC90043626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16832"/>
            <a:ext cx="331236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2123728" y="2142004"/>
            <a:ext cx="193471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ozková část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4932040" y="3429000"/>
            <a:ext cx="2664296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bličejová část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015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hrudníku a páteře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VII074SF\MC90043879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881" y="1991891"/>
            <a:ext cx="3292077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VK1ZTDQ6\MC90043874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88840"/>
            <a:ext cx="3552056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7289664" y="3352032"/>
            <a:ext cx="1314784" cy="484632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žebra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6492044" y="3942768"/>
            <a:ext cx="1536340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 hrudní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1259632" y="4770860"/>
            <a:ext cx="1558288" cy="484632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obratle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204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končetin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Kostra horní končetiny se skládá z těchto kostí: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Kostru dolní končetiny tvoří: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827584" y="2981137"/>
            <a:ext cx="108012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lopatky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2051720" y="3011063"/>
            <a:ext cx="1656184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osti klíční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3851920" y="3011063"/>
            <a:ext cx="144016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osti pažní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5436096" y="2979971"/>
            <a:ext cx="1656184" cy="432048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ostry předloktí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7236296" y="2979971"/>
            <a:ext cx="1440160" cy="414139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kostí ruky.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978896" y="3861048"/>
            <a:ext cx="1537320" cy="376414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osti pánve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6732240" y="3898379"/>
            <a:ext cx="1728192" cy="301752"/>
          </a:xfrm>
          <a:prstGeom prst="flowChartTerminator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 stehenní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834480" y="4365104"/>
            <a:ext cx="1793304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 holenní</a:t>
            </a:r>
            <a:endParaRPr lang="cs-CZ" dirty="0"/>
          </a:p>
        </p:txBody>
      </p:sp>
      <p:sp>
        <p:nvSpPr>
          <p:cNvPr id="12" name="Vývojový diagram: ukončení 11"/>
          <p:cNvSpPr/>
          <p:nvPr/>
        </p:nvSpPr>
        <p:spPr>
          <a:xfrm>
            <a:off x="2864582" y="4365104"/>
            <a:ext cx="1707418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 lýtková</a:t>
            </a:r>
            <a:endParaRPr lang="cs-CZ" dirty="0"/>
          </a:p>
        </p:txBody>
      </p:sp>
      <p:sp>
        <p:nvSpPr>
          <p:cNvPr id="13" name="Vývojový diagram: ukončení 12"/>
          <p:cNvSpPr/>
          <p:nvPr/>
        </p:nvSpPr>
        <p:spPr>
          <a:xfrm>
            <a:off x="4808376" y="4365104"/>
            <a:ext cx="1779848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osti nohy.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1804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kostry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Kostra se skládá z</a:t>
            </a:r>
          </a:p>
          <a:p>
            <a:r>
              <a:rPr lang="cs-CZ" dirty="0" smtClean="0"/>
              <a:t>Ty podpírají a chrání                         a poskytují pevnou oporu </a:t>
            </a:r>
          </a:p>
          <a:p>
            <a:r>
              <a:rPr lang="cs-CZ" dirty="0" smtClean="0"/>
              <a:t>Ke správnému vývoji kostí přispívá vhodná             bohatá na                   a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347864" y="2044764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ostí.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805064" y="2509540"/>
            <a:ext cx="1919064" cy="415404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ělesné orgány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1763688" y="2924944"/>
            <a:ext cx="1224136" cy="28803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valům.</a:t>
            </a:r>
            <a:endParaRPr lang="cs-CZ" dirty="0"/>
          </a:p>
        </p:txBody>
      </p:sp>
      <p:pic>
        <p:nvPicPr>
          <p:cNvPr id="1027" name="Picture 3" descr="C:\Users\ucitel\AppData\Local\Microsoft\Windows\Temporary Internet Files\Content.IE5\AXDDH6BP\MP9003858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572" y="4864789"/>
            <a:ext cx="2912368" cy="1438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ukončení 6"/>
          <p:cNvSpPr/>
          <p:nvPr/>
        </p:nvSpPr>
        <p:spPr>
          <a:xfrm>
            <a:off x="6895008" y="3325876"/>
            <a:ext cx="914400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strava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2303748" y="3824738"/>
            <a:ext cx="1188132" cy="339204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vápník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080520" y="3803698"/>
            <a:ext cx="1368152" cy="36024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itamín D.</a:t>
            </a:r>
            <a:endParaRPr lang="cs-CZ" dirty="0"/>
          </a:p>
        </p:txBody>
      </p:sp>
      <p:pic>
        <p:nvPicPr>
          <p:cNvPr id="1028" name="Picture 4" descr="C:\Users\ucitel\AppData\Local\Microsoft\Windows\Temporary Internet Files\Content.IE5\C9O7F8OS\MC9003479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027" y="4032695"/>
            <a:ext cx="2270349" cy="1772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2759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1595</TotalTime>
  <Words>176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Části kostry</vt:lpstr>
      <vt:lpstr>Kostra hlavy - lebka</vt:lpstr>
      <vt:lpstr>Kostra hrudníku a páteře</vt:lpstr>
      <vt:lpstr>Kostra končetin</vt:lpstr>
      <vt:lpstr>Význam kostry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182</cp:revision>
  <dcterms:created xsi:type="dcterms:W3CDTF">2011-06-20T10:40:08Z</dcterms:created>
  <dcterms:modified xsi:type="dcterms:W3CDTF">2013-04-01T17:48:51Z</dcterms:modified>
</cp:coreProperties>
</file>