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81" r:id="rId4"/>
    <p:sldId id="284" r:id="rId5"/>
    <p:sldId id="283" r:id="rId6"/>
    <p:sldId id="282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17" autoAdjust="0"/>
  </p:normalViewPr>
  <p:slideViewPr>
    <p:cSldViewPr>
      <p:cViewPr>
        <p:scale>
          <a:sx n="78" d="100"/>
          <a:sy n="78" d="100"/>
        </p:scale>
        <p:origin x="-930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VY_32_INOVACE_13_Člověk a zdraví – </a:t>
          </a:r>
          <a:r>
            <a:rPr lang="cs-CZ" sz="1600" baseline="0" smtClean="0">
              <a:solidFill>
                <a:schemeClr val="tx2"/>
              </a:solidFill>
            </a:rPr>
            <a:t>dýchací soustava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C35DF3E-4ED4-40BC-837F-A2C45A3070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4023759-2ED9-4A48-A181-299F95BD7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490000-4451-4E62-BF96-3DA99F97CC2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ECEE5-3263-4724-90E4-50E9D3CF1646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2777B-FB52-48B7-AAD6-D80D418DD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35FDB-8BD0-4520-921E-B8CA7966DC7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B2644-F28F-451D-82EA-431A278E4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A7984-4233-470B-9500-04CFB51C44B5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5336B-9BD5-4154-969D-CB9745EF8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69A62-E48A-4FA4-96AB-6D011A23D81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C653F-EF18-49BA-A6C2-2E98C5EBA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B842D-FE57-4547-A450-695254232579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21F12-7151-4234-B573-B3EFFE714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29723-AD21-419C-A9EA-975019E876C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4F6FB-C86E-42F4-83DA-CA671867A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268D5-CD57-4FBF-B052-B9CAD6359088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0A0F4-7B0C-4D56-88A5-7FD0BF89E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D89C2-283C-4FE0-8101-1952FF2080B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3376F-E501-4141-A8B2-DAE70CF0A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399CD-2636-4848-88EC-6B650933A75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74E95-B534-4CB7-ABAA-12C1C6959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DAB43-1801-4FA4-BF48-B73039BE55F2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79656-DFF0-47F3-8F7D-6ECD70580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FD6A9-AA54-4F9F-9084-F6147BCFF98C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21FBD-E5CD-4A9A-A379-9F07819D3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BB2C2B-D886-4140-8922-EBB4DA1EBD12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EF3A1E-9755-43C0-8D24-5013052E6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Části dýchací soustavy, ochrana dýchacích cest.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6. 3. 2013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Dýchací soustava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Tvoří ji</a:t>
            </a:r>
          </a:p>
        </p:txBody>
      </p:sp>
      <p:sp>
        <p:nvSpPr>
          <p:cNvPr id="4" name="Vývojový diagram: ukončení 3"/>
          <p:cNvSpPr/>
          <p:nvPr/>
        </p:nvSpPr>
        <p:spPr>
          <a:xfrm>
            <a:off x="2027238" y="1998663"/>
            <a:ext cx="1608137" cy="422275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d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utina</a:t>
            </a:r>
            <a:r>
              <a:rPr lang="cs-CZ" dirty="0"/>
              <a:t> 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nosní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3779838" y="1998663"/>
            <a:ext cx="1439862" cy="422275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nosohltan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Vývojový diagram: ukončení 5"/>
          <p:cNvSpPr/>
          <p:nvPr/>
        </p:nvSpPr>
        <p:spPr>
          <a:xfrm>
            <a:off x="5483225" y="1998663"/>
            <a:ext cx="914400" cy="36195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hrtan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Vývojový diagram: ukončení 6"/>
          <p:cNvSpPr/>
          <p:nvPr/>
        </p:nvSpPr>
        <p:spPr>
          <a:xfrm>
            <a:off x="6516688" y="1998663"/>
            <a:ext cx="1511300" cy="36195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průdušnice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Vývojový diagram: ukončení 7"/>
          <p:cNvSpPr/>
          <p:nvPr/>
        </p:nvSpPr>
        <p:spPr>
          <a:xfrm>
            <a:off x="971550" y="2565400"/>
            <a:ext cx="1296988" cy="3730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průdušky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Vývojový diagram: ukončení 8"/>
          <p:cNvSpPr/>
          <p:nvPr/>
        </p:nvSpPr>
        <p:spPr>
          <a:xfrm>
            <a:off x="2530475" y="2565400"/>
            <a:ext cx="914400" cy="3730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líce.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VNE0V8BO\MC9004261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357563"/>
            <a:ext cx="23050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ucitel\AppData\Local\Microsoft\Windows\Temporary Internet Files\Content.IE5\RP6SGDSB\MP90040368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2751138"/>
            <a:ext cx="4424362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95288" y="787400"/>
            <a:ext cx="8229600" cy="1143000"/>
          </a:xfrm>
        </p:spPr>
        <p:txBody>
          <a:bodyPr/>
          <a:lstStyle/>
          <a:p>
            <a:r>
              <a:rPr lang="cs-CZ" smtClean="0"/>
              <a:t>Co plícím prospívá?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Plícím jako všem orgánům prospívá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Plícím také prospívá </a:t>
            </a:r>
          </a:p>
        </p:txBody>
      </p:sp>
      <p:sp>
        <p:nvSpPr>
          <p:cNvPr id="5" name="Vývojový diagram: ukončení 4"/>
          <p:cNvSpPr/>
          <p:nvPr/>
        </p:nvSpPr>
        <p:spPr>
          <a:xfrm>
            <a:off x="6084168" y="1916832"/>
            <a:ext cx="2736304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</a:rPr>
              <a:t>č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</a:rPr>
              <a:t>erstvý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</a:rPr>
              <a:t>vzduch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ývojový diagram: ukončení 5"/>
          <p:cNvSpPr/>
          <p:nvPr/>
        </p:nvSpPr>
        <p:spPr>
          <a:xfrm>
            <a:off x="3995738" y="5300663"/>
            <a:ext cx="2089150" cy="43180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</a:t>
            </a:r>
            <a:r>
              <a:rPr lang="cs-CZ" sz="2400" dirty="0"/>
              <a:t>port.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2LN5GH62\MC9003536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32563" y="3267075"/>
            <a:ext cx="1906587" cy="2249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1027" name="Picture 3" descr="C:\Users\ucitel\AppData\Local\Microsoft\Windows\Temporary Internet Files\Content.IE5\WTBGA69B\MC9000567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2824163"/>
            <a:ext cx="1511300" cy="238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cs-CZ" smtClean="0"/>
              <a:t>Kouření škodí zdraví!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5650" y="2165350"/>
            <a:ext cx="3402013" cy="1624013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5288" y="1920875"/>
            <a:ext cx="8291512" cy="4460875"/>
          </a:xfrm>
        </p:spPr>
        <p:txBody>
          <a:bodyPr>
            <a:normAutofit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plíce nekuřáka    plíce kuřáka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4000" smtClean="0"/>
              <a:t>		</a:t>
            </a:r>
            <a:r>
              <a:rPr lang="cs-CZ" sz="4000" b="1" smtClean="0">
                <a:solidFill>
                  <a:srgbClr val="0B5395"/>
                </a:solidFill>
                <a:latin typeface="Aharoni"/>
                <a:ea typeface="Aharoni"/>
                <a:cs typeface="Aharoni"/>
              </a:rPr>
              <a:t>Normální je nekouřit.</a:t>
            </a:r>
          </a:p>
        </p:txBody>
      </p:sp>
      <p:sp>
        <p:nvSpPr>
          <p:cNvPr id="10" name="Šipka dolů 9"/>
          <p:cNvSpPr/>
          <p:nvPr/>
        </p:nvSpPr>
        <p:spPr>
          <a:xfrm>
            <a:off x="1476375" y="3860800"/>
            <a:ext cx="215900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3348038" y="3860800"/>
            <a:ext cx="215900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0" name="Picture 2" descr="C:\Users\ucitel\AppData\Local\Microsoft\Windows\Temporary Internet Files\Content.IE5\A1SQ25HU\MC9002909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707589">
            <a:off x="6423025" y="2349500"/>
            <a:ext cx="2305050" cy="2147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/>
          <a:lstStyle/>
          <a:p>
            <a:r>
              <a:rPr lang="cs-CZ" sz="3600" smtClean="0"/>
              <a:t>Test na konec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91512" cy="5113337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1. Více lidí zemře při automobilových nehodách než z důvodu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   kouření.  </a:t>
            </a:r>
          </a:p>
          <a:p>
            <a:pPr marL="0" indent="0">
              <a:buFont typeface="Wingdings 2" pitchFamily="18" charset="2"/>
              <a:buNone/>
            </a:pPr>
            <a:endParaRPr lang="cs-CZ" sz="1600" smtClean="0"/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2. Nikotin  je látka obsažená v cigaretách, jež způsobuje závislost. 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3. Kouření poškozuje nenarozené dítě v těle matky.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4. Více než 8 z 10 lidí, kteří zemřou na rakovinu plic jsou kuřáci.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5.  Kouření cigaret je jednou z hlavních příčin srdeční choroby.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6. Klasická cigareta je jediný prostředek, kterým lze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    do organismu dostat nikotin.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7. Pasivní kouření znamená, že nekuřák dýchá cigaretový kouř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      jiného kuřáka.                               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8. Zdravým způsobem života se dá rakovině předcházet.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1600" smtClean="0"/>
              <a:t> </a:t>
            </a:r>
          </a:p>
          <a:p>
            <a:pPr marL="0" indent="0">
              <a:buFont typeface="Wingdings 2" pitchFamily="18" charset="2"/>
              <a:buNone/>
            </a:pPr>
            <a:endParaRPr lang="cs-CZ" sz="1600" smtClean="0"/>
          </a:p>
        </p:txBody>
      </p:sp>
      <p:sp>
        <p:nvSpPr>
          <p:cNvPr id="9" name="Zaoblený obdélník 8"/>
          <p:cNvSpPr/>
          <p:nvPr/>
        </p:nvSpPr>
        <p:spPr>
          <a:xfrm>
            <a:off x="7451725" y="1641475"/>
            <a:ext cx="865188" cy="3571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451725" y="2349500"/>
            <a:ext cx="865188" cy="3587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7451725" y="2997200"/>
            <a:ext cx="865188" cy="360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7451725" y="3573463"/>
            <a:ext cx="865188" cy="3603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7451725" y="4149725"/>
            <a:ext cx="865188" cy="3587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7451725" y="4838700"/>
            <a:ext cx="865188" cy="360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7451725" y="5445125"/>
            <a:ext cx="865188" cy="360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7451725" y="6237288"/>
            <a:ext cx="865188" cy="3603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ANO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>
                <a:solidFill>
                  <a:schemeClr val="accent1"/>
                </a:solidFill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088" y="2133600"/>
            <a:ext cx="7772400" cy="900113"/>
          </a:xfrm>
        </p:spPr>
        <p:txBody>
          <a:bodyPr>
            <a:normAutofit/>
          </a:bodyPr>
          <a:lstStyle/>
          <a:p>
            <a:pPr>
              <a:buClr>
                <a:srgbClr val="77D9E8"/>
              </a:buClr>
              <a:buSzPct val="120000"/>
              <a:buFont typeface="Arial" charset="0"/>
              <a:buChar char="•"/>
            </a:pPr>
            <a:r>
              <a:rPr lang="cs-CZ" smtClean="0">
                <a:latin typeface="Calibri" pitchFamily="34" charset="0"/>
              </a:rPr>
              <a:t>Obrázky – www.office.microsoft.com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1832</TotalTime>
  <Words>150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Constantia</vt:lpstr>
      <vt:lpstr>Arial</vt:lpstr>
      <vt:lpstr>Calibri</vt:lpstr>
      <vt:lpstr>Wingdings 2</vt:lpstr>
      <vt:lpstr>Aharoni</vt:lpstr>
      <vt:lpstr>Tok</vt:lpstr>
      <vt:lpstr>Tok</vt:lpstr>
      <vt:lpstr>Tok</vt:lpstr>
      <vt:lpstr>Tok</vt:lpstr>
      <vt:lpstr>Snímek 1</vt:lpstr>
      <vt:lpstr>ANOTACE</vt:lpstr>
      <vt:lpstr>Dýchací soustava</vt:lpstr>
      <vt:lpstr>Co plícím prospívá?</vt:lpstr>
      <vt:lpstr>Kouření škodí zdraví!</vt:lpstr>
      <vt:lpstr>Test na konec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203</cp:revision>
  <dcterms:created xsi:type="dcterms:W3CDTF">2011-06-20T10:40:08Z</dcterms:created>
  <dcterms:modified xsi:type="dcterms:W3CDTF">2013-05-23T11:51:19Z</dcterms:modified>
</cp:coreProperties>
</file>