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63" r:id="rId4"/>
    <p:sldId id="264" r:id="rId5"/>
    <p:sldId id="265" r:id="rId6"/>
    <p:sldId id="266" r:id="rId7"/>
    <p:sldId id="267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17" autoAdjust="0"/>
  </p:normalViewPr>
  <p:slideViewPr>
    <p:cSldViewPr>
      <p:cViewPr>
        <p:scale>
          <a:sx n="78" d="100"/>
          <a:sy n="78" d="100"/>
        </p:scale>
        <p:origin x="-1146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VY_32_INOVACE_14_Člověk a zdraví – oběhová soustava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VY_32_INOVACE_14_Člověk a zdraví – oběhová soustava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C%C3%A9v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Krev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1y5_RXSEX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7828822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Srdce, cévy, krev, </a:t>
            </a:r>
            <a:r>
              <a:rPr lang="cs-CZ" smtClean="0"/>
              <a:t>význam krve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15.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ji                                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051720" y="1988840"/>
            <a:ext cx="1152128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srdce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19872" y="1988840"/>
            <a:ext cx="10081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cévy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72000" y="1988840"/>
            <a:ext cx="10081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rev.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7" name="Picture 3" descr="C:\Users\ucitel\AppData\Local\Microsoft\Windows\Temporary Internet Files\Content.IE5\459ELNZI\MC900423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115" y="2996952"/>
            <a:ext cx="2051209" cy="2744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885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Srdce je                    který pracuje stejně jako </a:t>
            </a:r>
          </a:p>
          <a:p>
            <a:r>
              <a:rPr lang="cs-CZ" dirty="0" smtClean="0"/>
              <a:t> Srdce se také neustále                    a                 tím pohání tok krve v těle.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051720" y="2060848"/>
            <a:ext cx="1224136" cy="36004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sval,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211960" y="2508544"/>
            <a:ext cx="1080120" cy="41756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smršťuje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865432" y="2508544"/>
            <a:ext cx="1201696" cy="41756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  <a:r>
              <a:rPr lang="cs-CZ" dirty="0" smtClean="0"/>
              <a:t>volňuje,</a:t>
            </a:r>
            <a:endParaRPr lang="cs-CZ" dirty="0"/>
          </a:p>
        </p:txBody>
      </p:sp>
      <p:pic>
        <p:nvPicPr>
          <p:cNvPr id="2052" name="Picture 4" descr="C:\Users\ucitel\AppData\Local\Microsoft\Windows\Temporary Internet Files\Content.IE5\2LN5GH62\MC900290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6066">
            <a:off x="1030567" y="4149080"/>
            <a:ext cx="1774868" cy="2026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ukončení 2"/>
          <p:cNvSpPr/>
          <p:nvPr/>
        </p:nvSpPr>
        <p:spPr>
          <a:xfrm>
            <a:off x="7067128" y="2058388"/>
            <a:ext cx="1249288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umpa.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256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cévy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Cévy rozvádí                    po těle.</a:t>
            </a:r>
          </a:p>
          <a:p>
            <a:r>
              <a:rPr lang="cs-CZ" dirty="0" smtClean="0"/>
              <a:t>Dělí se na:</a:t>
            </a:r>
          </a:p>
          <a:p>
            <a:pPr marL="0" indent="0">
              <a:buNone/>
            </a:pPr>
            <a:r>
              <a:rPr lang="cs-CZ" dirty="0" smtClean="0"/>
              <a:t>                         - rozvádí </a:t>
            </a:r>
            <a:r>
              <a:rPr lang="cs-CZ" dirty="0" smtClean="0">
                <a:solidFill>
                  <a:srgbClr val="FF0000"/>
                </a:solidFill>
              </a:rPr>
              <a:t>okysličenou krev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- odvádí </a:t>
            </a:r>
            <a:r>
              <a:rPr lang="cs-CZ" dirty="0" smtClean="0">
                <a:solidFill>
                  <a:srgbClr val="0070C0"/>
                </a:solidFill>
              </a:rPr>
              <a:t>odkysličenou krev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- proudí jimi </a:t>
            </a:r>
            <a:r>
              <a:rPr lang="cs-CZ" dirty="0" smtClean="0">
                <a:solidFill>
                  <a:srgbClr val="92D050"/>
                </a:solidFill>
              </a:rPr>
              <a:t>okysličená </a:t>
            </a:r>
            <a:r>
              <a:rPr lang="cs-CZ" dirty="0" smtClean="0"/>
              <a:t>i </a:t>
            </a:r>
            <a:r>
              <a:rPr lang="cs-CZ" dirty="0" smtClean="0">
                <a:solidFill>
                  <a:srgbClr val="92D050"/>
                </a:solidFill>
              </a:rPr>
              <a:t>odkysličená </a:t>
            </a:r>
            <a:r>
              <a:rPr lang="cs-CZ" dirty="0" smtClean="0"/>
              <a:t>krev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http://cs.wikipedia.org/wiki/C%C3%A9va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843808" y="2060848"/>
            <a:ext cx="136815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krev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11560" y="2996952"/>
            <a:ext cx="1512168" cy="50405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tepny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3861048"/>
            <a:ext cx="1512168" cy="50405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žíly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11560" y="4797152"/>
            <a:ext cx="1584176" cy="50405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vlásečnice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1233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/>
              <a:t>Krev rozvádí po </a:t>
            </a:r>
            <a:r>
              <a:rPr lang="cs-CZ" sz="2800" dirty="0" smtClean="0"/>
              <a:t>těle                                   a                           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r>
              <a:rPr lang="cs-CZ" sz="2800" dirty="0" smtClean="0"/>
              <a:t>Odvádí z těla                             a jiné            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</a:t>
            </a:r>
            <a:r>
              <a:rPr lang="cs-CZ" dirty="0" smtClean="0">
                <a:hlinkClick r:id="rId2"/>
              </a:rPr>
              <a:t>http://cs.wikipedia.org/wiki/Krev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07904" y="2032272"/>
            <a:ext cx="1296144" cy="28803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kyslík,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220072" y="2032272"/>
            <a:ext cx="1224136" cy="28803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živiny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6809544" y="2032272"/>
            <a:ext cx="1584176" cy="28803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/>
              <a:t>vitamíny</a:t>
            </a:r>
            <a:r>
              <a:rPr lang="cs-CZ" dirty="0"/>
              <a:t>.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843808" y="2757034"/>
            <a:ext cx="2016224" cy="39604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oxid uhličitý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6120172" y="2701238"/>
            <a:ext cx="2304256" cy="43204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/>
              <a:t>škodlivé látky.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55346">
            <a:off x="847395" y="3526134"/>
            <a:ext cx="2074948" cy="20749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0099">
            <a:off x="5859273" y="3714593"/>
            <a:ext cx="2033964" cy="20339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969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Byl jednou jeden život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Video1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747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2007</TotalTime>
  <Words>176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Oběhová soustava</vt:lpstr>
      <vt:lpstr>Srdce</vt:lpstr>
      <vt:lpstr>Krevní cévy</vt:lpstr>
      <vt:lpstr>Krev</vt:lpstr>
      <vt:lpstr>Byl jednou jeden život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Eva Vysoudilová</cp:lastModifiedBy>
  <cp:revision>217</cp:revision>
  <dcterms:created xsi:type="dcterms:W3CDTF">2011-06-20T10:40:08Z</dcterms:created>
  <dcterms:modified xsi:type="dcterms:W3CDTF">2013-03-16T08:27:54Z</dcterms:modified>
</cp:coreProperties>
</file>