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2" r:id="rId4"/>
    <p:sldId id="264" r:id="rId5"/>
    <p:sldId id="265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VY_32_INOVACE_16_Kocour </a:t>
          </a:r>
          <a:r>
            <a:rPr lang="cs-CZ" sz="1600" baseline="0" dirty="0" smtClean="0">
              <a:solidFill>
                <a:schemeClr val="tx2"/>
              </a:solidFill>
            </a:rPr>
            <a:t>Modroočko, </a:t>
          </a:r>
          <a:r>
            <a:rPr lang="cs-CZ" sz="1600" baseline="0" dirty="0" smtClean="0">
              <a:solidFill>
                <a:schemeClr val="tx2"/>
              </a:solidFill>
            </a:rPr>
            <a:t>Žluťák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VY_32_INOVACE_16_Kocour </a:t>
          </a:r>
          <a:r>
            <a:rPr lang="cs-CZ" sz="1600" kern="1200" baseline="0" dirty="0" smtClean="0">
              <a:solidFill>
                <a:schemeClr val="tx2"/>
              </a:solidFill>
            </a:rPr>
            <a:t>Modroočko, </a:t>
          </a:r>
          <a:r>
            <a:rPr lang="cs-CZ" sz="1600" kern="1200" baseline="0" dirty="0" smtClean="0">
              <a:solidFill>
                <a:schemeClr val="tx2"/>
              </a:solidFill>
            </a:rPr>
            <a:t>Žluťák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1685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1685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626312738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73412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412776"/>
            <a:ext cx="5544616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Žluťák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Porozumění </a:t>
            </a:r>
            <a:r>
              <a:rPr lang="cs-CZ" dirty="0" smtClean="0"/>
              <a:t>textu</a:t>
            </a:r>
          </a:p>
          <a:p>
            <a:r>
              <a:rPr lang="cs-CZ" dirty="0" smtClean="0"/>
              <a:t>Pojmy : rváč, domov, nepřítel</a:t>
            </a:r>
            <a:endParaRPr lang="cs-CZ" dirty="0" smtClean="0"/>
          </a:p>
          <a:p>
            <a:r>
              <a:rPr lang="cs-CZ" dirty="0" smtClean="0"/>
              <a:t>Čtenářská  </a:t>
            </a:r>
            <a:r>
              <a:rPr lang="cs-CZ" dirty="0" smtClean="0"/>
              <a:t>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4784"/>
            <a:ext cx="3031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Modroočka přepadl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43416" y="1484784"/>
            <a:ext cx="1884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 O C O U 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27650" y="1484784"/>
            <a:ext cx="2303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řekl: „ Pereš se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04864"/>
            <a:ext cx="1800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 O B Ř E !“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2093" y="2204864"/>
            <a:ext cx="3428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Ten, kdo se často pere je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00596" y="2204864"/>
            <a:ext cx="12794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 V Á Č.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V3VOLQVE\MC9001977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391" y="2715019"/>
            <a:ext cx="2085315" cy="7665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55576" y="3481546"/>
            <a:ext cx="4988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„ Ty jsi zdejší“ – znamená, že bydlí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43801" y="3481546"/>
            <a:ext cx="1202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 A D 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288" y="3481546"/>
            <a:ext cx="694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 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4077072"/>
            <a:ext cx="1625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 O M T 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20109" y="4077072"/>
            <a:ext cx="1466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 Í S T Ě.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380" y="4077072"/>
            <a:ext cx="1836274" cy="12009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55576" y="5278058"/>
            <a:ext cx="575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Žluťák </a:t>
            </a:r>
            <a:r>
              <a:rPr lang="cs-CZ" sz="2400" dirty="0" err="1" smtClean="0"/>
              <a:t>Modroočkovi</a:t>
            </a:r>
            <a:r>
              <a:rPr lang="cs-CZ" sz="2400" dirty="0" smtClean="0"/>
              <a:t> řekl, že chodí lovit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37391" y="5278058"/>
            <a:ext cx="20478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 U Ř Á T K 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5877272"/>
            <a:ext cx="3672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 lidem, kteří mají slepice.</a:t>
            </a:r>
            <a:endParaRPr lang="cs-CZ" sz="2400" dirty="0"/>
          </a:p>
        </p:txBody>
      </p:sp>
      <p:pic>
        <p:nvPicPr>
          <p:cNvPr id="1028" name="Picture 4" descr="C:\Users\ucitel\AppData\Local\Microsoft\Windows\Temporary Internet Files\Content.IE5\8Y23D6ES\MC90043637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618" y="5575276"/>
            <a:ext cx="1145282" cy="11452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275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0" grpId="0"/>
      <p:bldP spid="11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556792"/>
            <a:ext cx="5876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Jednou </a:t>
            </a:r>
            <a:r>
              <a:rPr lang="cs-CZ" sz="2400" dirty="0" err="1" smtClean="0"/>
              <a:t>Žluťáka</a:t>
            </a:r>
            <a:r>
              <a:rPr lang="cs-CZ" sz="2400" dirty="0" smtClean="0"/>
              <a:t> při lupu kuřat zasáhla do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88362" y="1556792"/>
            <a:ext cx="14325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 A D N 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204864"/>
            <a:ext cx="1851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ožky rána z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95333" y="2204864"/>
            <a:ext cx="1484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 U Š K Y.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LEZDPA48\MC900199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26596"/>
            <a:ext cx="1277373" cy="12798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3306461"/>
            <a:ext cx="2620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Žluťák je člověčí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47788" y="3306461"/>
            <a:ext cx="2211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 E P Ř Í T E L,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9612" y="3306461"/>
            <a:ext cx="1931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emá nikoho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005064"/>
            <a:ext cx="1021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 Á D.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KRQG906E\MC9000569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712" y="3768126"/>
            <a:ext cx="1583397" cy="13432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27584" y="5229200"/>
            <a:ext cx="3345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Žluťák má rád jenom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5229200"/>
            <a:ext cx="177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 U Ř A T 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66292" y="5229200"/>
            <a:ext cx="1945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r>
              <a:rPr lang="cs-CZ" sz="2400" dirty="0" smtClean="0"/>
              <a:t> protože jsou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5877272"/>
            <a:ext cx="162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 O B R Á.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3" name="Picture 5" descr="C:\Users\ucitel\AppData\Local\Microsoft\Windows\Temporary Internet Files\Content.IE5\XY2LZRE6\MC900232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577" y="5666579"/>
            <a:ext cx="1765063" cy="10664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90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439</TotalTime>
  <Words>224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  </vt:lpstr>
      <vt:lpstr> Anotace: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52</cp:revision>
  <dcterms:created xsi:type="dcterms:W3CDTF">2011-06-29T08:37:16Z</dcterms:created>
  <dcterms:modified xsi:type="dcterms:W3CDTF">2011-09-18T19:28:28Z</dcterms:modified>
</cp:coreProperties>
</file>