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5" r:id="rId5"/>
    <p:sldId id="266" r:id="rId6"/>
    <p:sldId id="267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VY_32_INOVACE_19_Kocour Modroočko, Proč má kůň smutné oči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VY_32_INOVACE_19_Kocour Modroočko, Proč má kůň smutné oči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gi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686458988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7341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337134"/>
            <a:ext cx="5544616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Proč má kůň smutné oči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Porozumění textu</a:t>
            </a:r>
          </a:p>
          <a:p>
            <a:r>
              <a:rPr lang="cs-CZ" dirty="0" smtClean="0"/>
              <a:t>Čtenářská 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Pojmy: dřina, chomout, bič, odpověď na otázku: „ Proč má kůň smutné oči?“</a:t>
            </a:r>
          </a:p>
          <a:p>
            <a:r>
              <a:rPr lang="cs-CZ" dirty="0" smtClean="0"/>
              <a:t>VV – „ Nakreslíme koně.“</a:t>
            </a:r>
          </a:p>
          <a:p>
            <a:r>
              <a:rPr lang="cs-CZ" dirty="0" smtClean="0"/>
              <a:t>Vytvořeno v listopadu 2011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340768"/>
            <a:ext cx="6251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U chaloupky, kde bydlíme jsem poprvé viděl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32240" y="1386934"/>
            <a:ext cx="1019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 O N 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51430" y="1340768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02433"/>
            <a:ext cx="2766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Přitisknul jsem se 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03390" y="1848599"/>
            <a:ext cx="928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 E M 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66004" y="1802433"/>
            <a:ext cx="1259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r>
              <a:rPr lang="cs-CZ" sz="2400" dirty="0" smtClean="0"/>
              <a:t> aby mě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5901" y="1863704"/>
            <a:ext cx="157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 E S N Ě D 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588" y="189271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S9UC5ZXR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8197" y="1648879"/>
            <a:ext cx="1374942" cy="123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27584" y="3140968"/>
            <a:ext cx="5077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Žluťák mi vyprávěl, že kůň je velmi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12533" y="3233301"/>
            <a:ext cx="1429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 L O U P 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41835" y="3140968"/>
            <a:ext cx="907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víře,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602633"/>
            <a:ext cx="119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protože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12097" y="3694966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 Ř 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65849" y="3602633"/>
            <a:ext cx="348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člověka. Co je dřina? </a:t>
            </a:r>
            <a:endParaRPr lang="cs-CZ" sz="2400" dirty="0"/>
          </a:p>
        </p:txBody>
      </p:sp>
      <p:pic>
        <p:nvPicPr>
          <p:cNvPr id="1027" name="Picture 3" descr="C:\Users\ucitel\AppData\Local\Microsoft\Windows\Temporary Internet Files\Content.IE5\ERC1FDAK\MC900383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1457" y="3602633"/>
            <a:ext cx="1420261" cy="140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827584" y="4869160"/>
            <a:ext cx="5280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Takové velké zvíře a nechá se vodit v 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37323" y="4961493"/>
            <a:ext cx="2045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 H O M O U T U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21366" y="4953761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5330825"/>
            <a:ext cx="44431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to znamená být v chomoutu?</a:t>
            </a:r>
            <a:endParaRPr lang="cs-CZ" sz="2400" dirty="0"/>
          </a:p>
        </p:txBody>
      </p:sp>
      <p:pic>
        <p:nvPicPr>
          <p:cNvPr id="1028" name="Picture 4" descr="C:\Users\ucitel\AppData\Local\Microsoft\Windows\Temporary Internet Files\Content.IE5\XY2LZRE6\MP9001789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1528" y="5330825"/>
            <a:ext cx="1957639" cy="1292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64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2" grpId="0"/>
      <p:bldP spid="15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6178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Když mi můj člověk nasadil obojek, já jsem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61734" y="1340768"/>
            <a:ext cx="1111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 E Š E 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72936" y="1340768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802433"/>
            <a:ext cx="992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 E H L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07682" y="1802433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 S E 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16905" y="1802433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 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67669" y="1802433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ISMISQ4N\MP9004318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39815"/>
            <a:ext cx="1340768" cy="10297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HDUDHOUC\MP900430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9910" y="1939814"/>
            <a:ext cx="1403648" cy="10297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27584" y="3284984"/>
            <a:ext cx="2328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Zakřičel jsem: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55850" y="3377317"/>
            <a:ext cx="3258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</a:t>
            </a:r>
            <a:r>
              <a:rPr lang="cs-CZ" b="1" dirty="0" smtClean="0">
                <a:solidFill>
                  <a:srgbClr val="FF0000"/>
                </a:solidFill>
              </a:rPr>
              <a:t>K O N Í Č K U,  L E H N I  S </a:t>
            </a:r>
            <a:r>
              <a:rPr lang="cs-CZ" b="1" dirty="0" smtClean="0">
                <a:solidFill>
                  <a:srgbClr val="FF0000"/>
                </a:solidFill>
              </a:rPr>
              <a:t>I,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31713" y="3284983"/>
            <a:ext cx="1663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ebe člověk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3861048"/>
            <a:ext cx="1842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 E U T Á H N 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15162" y="3746649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!“</a:t>
            </a:r>
            <a:endParaRPr lang="cs-CZ" sz="2400" dirty="0"/>
          </a:p>
        </p:txBody>
      </p:sp>
      <p:pic>
        <p:nvPicPr>
          <p:cNvPr id="2052" name="Picture 4" descr="C:\Users\ucitel\AppData\Local\Microsoft\Windows\Temporary Internet Files\Content.IE5\7LYZNRG1\MP9002629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8838" y="3912952"/>
            <a:ext cx="1357714" cy="1883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971600" y="4854914"/>
            <a:ext cx="5317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Jeho pán odpověděl: „ Jedeš potvoro!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5298981"/>
            <a:ext cx="1904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přetáhl mě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97333" y="5395575"/>
            <a:ext cx="1150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 I Č E 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4814" y="5391314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7" name="Picture 9" descr="C:\Users\ucitel\AppData\Local\Microsoft\Windows\Temporary Internet Files\Content.IE5\7LYZNRG1\MM900283557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4657" y="5406547"/>
            <a:ext cx="2410872" cy="114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002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628800"/>
            <a:ext cx="5901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Od té doby vím, proč má kůň tak smutné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88224" y="1628800"/>
            <a:ext cx="724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 Č 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12461" y="162880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090465"/>
            <a:ext cx="1156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 R O Č 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XY2LZRE6\MP9004317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4569" y="2636912"/>
            <a:ext cx="4788363" cy="3187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823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102121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640</TotalTime>
  <Words>300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  </vt:lpstr>
      <vt:lpstr> Anotace:</vt:lpstr>
      <vt:lpstr>Snímek 4</vt:lpstr>
      <vt:lpstr>Snímek 5</vt:lpstr>
      <vt:lpstr>Snímek 6</vt:lpstr>
      <vt:lpstr> Citace: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74</cp:revision>
  <dcterms:created xsi:type="dcterms:W3CDTF">2011-06-29T08:37:16Z</dcterms:created>
  <dcterms:modified xsi:type="dcterms:W3CDTF">2013-05-23T11:04:26Z</dcterms:modified>
</cp:coreProperties>
</file>