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58" r:id="rId3"/>
    <p:sldId id="260" r:id="rId4"/>
    <p:sldId id="261" r:id="rId5"/>
    <p:sldId id="263" r:id="rId6"/>
    <p:sldId id="266" r:id="rId7"/>
    <p:sldId id="264" r:id="rId8"/>
    <p:sldId id="265" r:id="rId9"/>
    <p:sldId id="267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0D0F"/>
    <a:srgbClr val="0000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917898-77F5-4DFB-8C42-264EF1895DB8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38353FF-0519-4608-83C1-6F668A586D2A}">
      <dgm:prSet phldrT="[Text]"/>
      <dgm:spPr/>
      <dgm:t>
        <a:bodyPr/>
        <a:lstStyle/>
        <a:p>
          <a:r>
            <a:rPr lang="cs-CZ" dirty="0" smtClean="0"/>
            <a:t>Česká republika</a:t>
          </a:r>
          <a:endParaRPr lang="cs-CZ" dirty="0"/>
        </a:p>
      </dgm:t>
    </dgm:pt>
    <dgm:pt modelId="{1E916484-E747-4725-9798-D11FD62096A7}" type="parTrans" cxnId="{C7A3C49C-5ECE-46A4-AB44-19E7F3950BAC}">
      <dgm:prSet/>
      <dgm:spPr/>
      <dgm:t>
        <a:bodyPr/>
        <a:lstStyle/>
        <a:p>
          <a:endParaRPr lang="cs-CZ"/>
        </a:p>
      </dgm:t>
    </dgm:pt>
    <dgm:pt modelId="{B47E64F3-7BAB-4C6F-9C20-4430FC62A24A}" type="sibTrans" cxnId="{C7A3C49C-5ECE-46A4-AB44-19E7F3950BAC}">
      <dgm:prSet/>
      <dgm:spPr/>
      <dgm:t>
        <a:bodyPr/>
        <a:lstStyle/>
        <a:p>
          <a:endParaRPr lang="cs-CZ"/>
        </a:p>
      </dgm:t>
    </dgm:pt>
    <dgm:pt modelId="{21D6DAD6-9D0C-4C53-AECA-78F53501FFA2}">
      <dgm:prSet phldrT="[Text]" custT="1"/>
      <dgm:spPr/>
      <dgm:t>
        <a:bodyPr/>
        <a:lstStyle/>
        <a:p>
          <a:r>
            <a:rPr lang="cs-CZ" sz="2400" dirty="0" smtClean="0"/>
            <a:t>Počet obyvatel:</a:t>
          </a:r>
        </a:p>
        <a:p>
          <a:r>
            <a:rPr lang="cs-CZ" sz="2400" dirty="0" smtClean="0"/>
            <a:t>10,5 mil.</a:t>
          </a:r>
          <a:endParaRPr lang="cs-CZ" sz="2400" dirty="0"/>
        </a:p>
      </dgm:t>
    </dgm:pt>
    <dgm:pt modelId="{159A0C46-83AD-431F-B39D-293F75E3BE9A}" type="parTrans" cxnId="{4CF88435-96EB-4A8B-952C-06EC8F8772A4}">
      <dgm:prSet/>
      <dgm:spPr/>
      <dgm:t>
        <a:bodyPr/>
        <a:lstStyle/>
        <a:p>
          <a:endParaRPr lang="cs-CZ"/>
        </a:p>
      </dgm:t>
    </dgm:pt>
    <dgm:pt modelId="{B37B39C6-3A2F-49A0-8A4D-B5024804EEC6}" type="sibTrans" cxnId="{4CF88435-96EB-4A8B-952C-06EC8F8772A4}">
      <dgm:prSet/>
      <dgm:spPr/>
      <dgm:t>
        <a:bodyPr/>
        <a:lstStyle/>
        <a:p>
          <a:endParaRPr lang="cs-CZ"/>
        </a:p>
      </dgm:t>
    </dgm:pt>
    <dgm:pt modelId="{6F40196A-9DF5-4878-A3EB-4A4D38352D3F}">
      <dgm:prSet phldrT="[Text]" custT="1"/>
      <dgm:spPr/>
      <dgm:t>
        <a:bodyPr/>
        <a:lstStyle/>
        <a:p>
          <a:r>
            <a:rPr lang="cs-CZ" sz="2400" dirty="0" smtClean="0"/>
            <a:t>Hlavní město: Praha</a:t>
          </a:r>
        </a:p>
        <a:p>
          <a:r>
            <a:rPr lang="cs-CZ" sz="2400" dirty="0" smtClean="0"/>
            <a:t>1 267 000 </a:t>
          </a:r>
          <a:r>
            <a:rPr lang="cs-CZ" sz="2400" dirty="0" err="1" smtClean="0"/>
            <a:t>obyv</a:t>
          </a:r>
          <a:r>
            <a:rPr lang="cs-CZ" sz="2400" dirty="0" smtClean="0"/>
            <a:t>.</a:t>
          </a:r>
          <a:endParaRPr lang="cs-CZ" sz="2400" dirty="0"/>
        </a:p>
      </dgm:t>
    </dgm:pt>
    <dgm:pt modelId="{97663AF3-4EEB-40B5-8E10-F338F5A88D7A}" type="parTrans" cxnId="{90E97DB1-239A-4EE8-8763-F630754F41CD}">
      <dgm:prSet/>
      <dgm:spPr/>
      <dgm:t>
        <a:bodyPr/>
        <a:lstStyle/>
        <a:p>
          <a:endParaRPr lang="cs-CZ"/>
        </a:p>
      </dgm:t>
    </dgm:pt>
    <dgm:pt modelId="{6EFFBE90-F814-4734-B730-FCA877253561}" type="sibTrans" cxnId="{90E97DB1-239A-4EE8-8763-F630754F41CD}">
      <dgm:prSet/>
      <dgm:spPr/>
      <dgm:t>
        <a:bodyPr/>
        <a:lstStyle/>
        <a:p>
          <a:endParaRPr lang="cs-CZ"/>
        </a:p>
      </dgm:t>
    </dgm:pt>
    <dgm:pt modelId="{F5A78841-D6B2-4734-84D0-18E9CF52380F}">
      <dgm:prSet phldrT="[Text]" custT="1"/>
      <dgm:spPr/>
      <dgm:t>
        <a:bodyPr/>
        <a:lstStyle/>
        <a:p>
          <a:r>
            <a:rPr lang="cs-CZ" sz="2400" dirty="0" smtClean="0"/>
            <a:t>Počet krajů 14</a:t>
          </a:r>
          <a:endParaRPr lang="cs-CZ" sz="2400" dirty="0"/>
        </a:p>
      </dgm:t>
    </dgm:pt>
    <dgm:pt modelId="{EF35A57C-03D1-4997-A8B8-0A91AB129709}" type="parTrans" cxnId="{C9D84BD7-17F5-4030-96EC-53B702608339}">
      <dgm:prSet/>
      <dgm:spPr/>
      <dgm:t>
        <a:bodyPr/>
        <a:lstStyle/>
        <a:p>
          <a:endParaRPr lang="cs-CZ"/>
        </a:p>
      </dgm:t>
    </dgm:pt>
    <dgm:pt modelId="{2FDA634C-1FD4-4552-B6A7-4EE96F72464A}" type="sibTrans" cxnId="{C9D84BD7-17F5-4030-96EC-53B702608339}">
      <dgm:prSet/>
      <dgm:spPr/>
      <dgm:t>
        <a:bodyPr/>
        <a:lstStyle/>
        <a:p>
          <a:endParaRPr lang="cs-CZ"/>
        </a:p>
      </dgm:t>
    </dgm:pt>
    <dgm:pt modelId="{876F01E1-E215-4227-B7E5-0974D5234795}">
      <dgm:prSet phldrT="[Text]" custT="1"/>
      <dgm:spPr/>
      <dgm:t>
        <a:bodyPr/>
        <a:lstStyle/>
        <a:p>
          <a:r>
            <a:rPr lang="cs-CZ" sz="2400" dirty="0" smtClean="0"/>
            <a:t>Měnová jednotka: Koruna česká</a:t>
          </a:r>
          <a:endParaRPr lang="cs-CZ" sz="2400" dirty="0"/>
        </a:p>
      </dgm:t>
    </dgm:pt>
    <dgm:pt modelId="{82F0ADF6-BDF8-47F0-A6A0-66B89883ADB5}" type="parTrans" cxnId="{589E5468-8754-4916-A924-0C63FE9BF7A3}">
      <dgm:prSet/>
      <dgm:spPr/>
      <dgm:t>
        <a:bodyPr/>
        <a:lstStyle/>
        <a:p>
          <a:endParaRPr lang="cs-CZ"/>
        </a:p>
      </dgm:t>
    </dgm:pt>
    <dgm:pt modelId="{D5134B54-45C0-4A9F-9254-F141DB14A791}" type="sibTrans" cxnId="{589E5468-8754-4916-A924-0C63FE9BF7A3}">
      <dgm:prSet/>
      <dgm:spPr/>
      <dgm:t>
        <a:bodyPr/>
        <a:lstStyle/>
        <a:p>
          <a:endParaRPr lang="cs-CZ"/>
        </a:p>
      </dgm:t>
    </dgm:pt>
    <dgm:pt modelId="{FCD6BE4C-E43C-4737-9784-6DC464C71F5C}">
      <dgm:prSet custT="1"/>
      <dgm:spPr/>
      <dgm:t>
        <a:bodyPr/>
        <a:lstStyle/>
        <a:p>
          <a:r>
            <a:rPr lang="cs-CZ" sz="2400" dirty="0" smtClean="0"/>
            <a:t>Rozloha: 78864km</a:t>
          </a:r>
          <a:r>
            <a:rPr lang="cs-CZ" sz="2400" baseline="30000" dirty="0" smtClean="0"/>
            <a:t>2</a:t>
          </a:r>
          <a:endParaRPr lang="cs-CZ" sz="2400" baseline="30000" dirty="0"/>
        </a:p>
      </dgm:t>
    </dgm:pt>
    <dgm:pt modelId="{306BF3C4-4F92-4447-B4D6-8BF58E3134B9}" type="parTrans" cxnId="{1826C9C6-B11B-4039-AB58-BE20B6ADC7E6}">
      <dgm:prSet/>
      <dgm:spPr/>
      <dgm:t>
        <a:bodyPr/>
        <a:lstStyle/>
        <a:p>
          <a:endParaRPr lang="cs-CZ"/>
        </a:p>
      </dgm:t>
    </dgm:pt>
    <dgm:pt modelId="{67DB2C54-0011-4F09-9696-04D89BC80675}" type="sibTrans" cxnId="{1826C9C6-B11B-4039-AB58-BE20B6ADC7E6}">
      <dgm:prSet/>
      <dgm:spPr/>
      <dgm:t>
        <a:bodyPr/>
        <a:lstStyle/>
        <a:p>
          <a:endParaRPr lang="cs-CZ"/>
        </a:p>
      </dgm:t>
    </dgm:pt>
    <dgm:pt modelId="{490D12DC-6508-4B89-B79B-DABAA707DFCA}" type="pres">
      <dgm:prSet presAssocID="{7D917898-77F5-4DFB-8C42-264EF1895DB8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7BAF4C-CF69-4890-83CA-DD37BAEF0F27}" type="pres">
      <dgm:prSet presAssocID="{D38353FF-0519-4608-83C1-6F668A586D2A}" presName="centerShape" presStyleLbl="node0" presStyleIdx="0" presStyleCnt="1" custScaleX="201355"/>
      <dgm:spPr/>
      <dgm:t>
        <a:bodyPr/>
        <a:lstStyle/>
        <a:p>
          <a:endParaRPr lang="cs-CZ"/>
        </a:p>
      </dgm:t>
    </dgm:pt>
    <dgm:pt modelId="{D39BED3B-DF53-4D9E-B252-A40E7C493497}" type="pres">
      <dgm:prSet presAssocID="{159A0C46-83AD-431F-B39D-293F75E3BE9A}" presName="Name9" presStyleLbl="parChTrans1D2" presStyleIdx="0" presStyleCnt="5"/>
      <dgm:spPr/>
      <dgm:t>
        <a:bodyPr/>
        <a:lstStyle/>
        <a:p>
          <a:endParaRPr lang="cs-CZ"/>
        </a:p>
      </dgm:t>
    </dgm:pt>
    <dgm:pt modelId="{9AE26B81-34FA-4840-9FB7-E906E7B21C55}" type="pres">
      <dgm:prSet presAssocID="{159A0C46-83AD-431F-B39D-293F75E3BE9A}" presName="connTx" presStyleLbl="parChTrans1D2" presStyleIdx="0" presStyleCnt="5"/>
      <dgm:spPr/>
      <dgm:t>
        <a:bodyPr/>
        <a:lstStyle/>
        <a:p>
          <a:endParaRPr lang="cs-CZ"/>
        </a:p>
      </dgm:t>
    </dgm:pt>
    <dgm:pt modelId="{42C93427-3B40-4EF0-87C9-7B8BBDAD1FFF}" type="pres">
      <dgm:prSet presAssocID="{21D6DAD6-9D0C-4C53-AECA-78F53501FFA2}" presName="node" presStyleLbl="node1" presStyleIdx="0" presStyleCnt="5" custScaleX="177271" custRadScaleRad="147887" custRadScaleInc="2101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FE05E4-BA34-4D99-A13E-B3D4369D4F19}" type="pres">
      <dgm:prSet presAssocID="{97663AF3-4EEB-40B5-8E10-F338F5A88D7A}" presName="Name9" presStyleLbl="parChTrans1D2" presStyleIdx="1" presStyleCnt="5"/>
      <dgm:spPr/>
      <dgm:t>
        <a:bodyPr/>
        <a:lstStyle/>
        <a:p>
          <a:endParaRPr lang="cs-CZ"/>
        </a:p>
      </dgm:t>
    </dgm:pt>
    <dgm:pt modelId="{E360146E-E743-4D70-AE67-EE87C007652F}" type="pres">
      <dgm:prSet presAssocID="{97663AF3-4EEB-40B5-8E10-F338F5A88D7A}" presName="connTx" presStyleLbl="parChTrans1D2" presStyleIdx="1" presStyleCnt="5"/>
      <dgm:spPr/>
      <dgm:t>
        <a:bodyPr/>
        <a:lstStyle/>
        <a:p>
          <a:endParaRPr lang="cs-CZ"/>
        </a:p>
      </dgm:t>
    </dgm:pt>
    <dgm:pt modelId="{BD5F7D54-7955-4FE5-9F7B-2A1255741ABE}" type="pres">
      <dgm:prSet presAssocID="{6F40196A-9DF5-4878-A3EB-4A4D38352D3F}" presName="node" presStyleLbl="node1" presStyleIdx="1" presStyleCnt="5" custScaleX="266435" custRadScaleRad="100820" custRadScaleInc="-1691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D6EF38-CB35-4C98-BE95-644CD7B18DED}" type="pres">
      <dgm:prSet presAssocID="{EF35A57C-03D1-4997-A8B8-0A91AB129709}" presName="Name9" presStyleLbl="parChTrans1D2" presStyleIdx="2" presStyleCnt="5"/>
      <dgm:spPr/>
      <dgm:t>
        <a:bodyPr/>
        <a:lstStyle/>
        <a:p>
          <a:endParaRPr lang="cs-CZ"/>
        </a:p>
      </dgm:t>
    </dgm:pt>
    <dgm:pt modelId="{832B4589-48B1-4DDF-9DFB-CAC09A66A6B0}" type="pres">
      <dgm:prSet presAssocID="{EF35A57C-03D1-4997-A8B8-0A91AB129709}" presName="connTx" presStyleLbl="parChTrans1D2" presStyleIdx="2" presStyleCnt="5"/>
      <dgm:spPr/>
      <dgm:t>
        <a:bodyPr/>
        <a:lstStyle/>
        <a:p>
          <a:endParaRPr lang="cs-CZ"/>
        </a:p>
      </dgm:t>
    </dgm:pt>
    <dgm:pt modelId="{15D1E488-81E3-4025-BC5A-7650AF9CE111}" type="pres">
      <dgm:prSet presAssocID="{F5A78841-D6B2-4734-84D0-18E9CF52380F}" presName="node" presStyleLbl="node1" presStyleIdx="2" presStyleCnt="5" custScaleX="231371" custRadScaleRad="137962" custRadScaleInc="-567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73BBFB-3C96-4C99-A1DE-0599365457E7}" type="pres">
      <dgm:prSet presAssocID="{82F0ADF6-BDF8-47F0-A6A0-66B89883ADB5}" presName="Name9" presStyleLbl="parChTrans1D2" presStyleIdx="3" presStyleCnt="5"/>
      <dgm:spPr/>
      <dgm:t>
        <a:bodyPr/>
        <a:lstStyle/>
        <a:p>
          <a:endParaRPr lang="cs-CZ"/>
        </a:p>
      </dgm:t>
    </dgm:pt>
    <dgm:pt modelId="{FF07DDEC-7ED8-4EE4-A509-2D5B69684EB9}" type="pres">
      <dgm:prSet presAssocID="{82F0ADF6-BDF8-47F0-A6A0-66B89883ADB5}" presName="connTx" presStyleLbl="parChTrans1D2" presStyleIdx="3" presStyleCnt="5"/>
      <dgm:spPr/>
      <dgm:t>
        <a:bodyPr/>
        <a:lstStyle/>
        <a:p>
          <a:endParaRPr lang="cs-CZ"/>
        </a:p>
      </dgm:t>
    </dgm:pt>
    <dgm:pt modelId="{08E4B201-1948-4A57-B6EA-2E36E1BEC138}" type="pres">
      <dgm:prSet presAssocID="{876F01E1-E215-4227-B7E5-0974D5234795}" presName="node" presStyleLbl="node1" presStyleIdx="3" presStyleCnt="5" custScaleX="227708" custRadScaleRad="120154" custRadScaleInc="405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1A472B-8476-4C63-AED7-D93FB8C90459}" type="pres">
      <dgm:prSet presAssocID="{306BF3C4-4F92-4447-B4D6-8BF58E3134B9}" presName="Name9" presStyleLbl="parChTrans1D2" presStyleIdx="4" presStyleCnt="5"/>
      <dgm:spPr/>
      <dgm:t>
        <a:bodyPr/>
        <a:lstStyle/>
        <a:p>
          <a:endParaRPr lang="cs-CZ"/>
        </a:p>
      </dgm:t>
    </dgm:pt>
    <dgm:pt modelId="{07E11102-451B-4812-A5BE-43F576BA0787}" type="pres">
      <dgm:prSet presAssocID="{306BF3C4-4F92-4447-B4D6-8BF58E3134B9}" presName="connTx" presStyleLbl="parChTrans1D2" presStyleIdx="4" presStyleCnt="5"/>
      <dgm:spPr/>
      <dgm:t>
        <a:bodyPr/>
        <a:lstStyle/>
        <a:p>
          <a:endParaRPr lang="cs-CZ"/>
        </a:p>
      </dgm:t>
    </dgm:pt>
    <dgm:pt modelId="{3C73F87B-584C-4D41-A8FB-E76F7996F8A7}" type="pres">
      <dgm:prSet presAssocID="{FCD6BE4C-E43C-4737-9784-6DC464C71F5C}" presName="node" presStyleLbl="node1" presStyleIdx="4" presStyleCnt="5" custScaleX="160826" custRadScaleRad="133082" custRadScaleInc="141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C934F6-CEB2-4E54-92CA-356EDB2BB518}" type="presOf" srcId="{97663AF3-4EEB-40B5-8E10-F338F5A88D7A}" destId="{E360146E-E743-4D70-AE67-EE87C007652F}" srcOrd="1" destOrd="0" presId="urn:microsoft.com/office/officeart/2005/8/layout/radial1"/>
    <dgm:cxn modelId="{4CF88435-96EB-4A8B-952C-06EC8F8772A4}" srcId="{D38353FF-0519-4608-83C1-6F668A586D2A}" destId="{21D6DAD6-9D0C-4C53-AECA-78F53501FFA2}" srcOrd="0" destOrd="0" parTransId="{159A0C46-83AD-431F-B39D-293F75E3BE9A}" sibTransId="{B37B39C6-3A2F-49A0-8A4D-B5024804EEC6}"/>
    <dgm:cxn modelId="{9F0654F1-4A3D-4500-8045-1D5690B00422}" type="presOf" srcId="{159A0C46-83AD-431F-B39D-293F75E3BE9A}" destId="{9AE26B81-34FA-4840-9FB7-E906E7B21C55}" srcOrd="1" destOrd="0" presId="urn:microsoft.com/office/officeart/2005/8/layout/radial1"/>
    <dgm:cxn modelId="{AFE36A5F-8A84-47C3-A1CA-A93EAA22976C}" type="presOf" srcId="{82F0ADF6-BDF8-47F0-A6A0-66B89883ADB5}" destId="{FF07DDEC-7ED8-4EE4-A509-2D5B69684EB9}" srcOrd="1" destOrd="0" presId="urn:microsoft.com/office/officeart/2005/8/layout/radial1"/>
    <dgm:cxn modelId="{55D569F5-1934-40A1-BDBA-4B7D7A95E297}" type="presOf" srcId="{21D6DAD6-9D0C-4C53-AECA-78F53501FFA2}" destId="{42C93427-3B40-4EF0-87C9-7B8BBDAD1FFF}" srcOrd="0" destOrd="0" presId="urn:microsoft.com/office/officeart/2005/8/layout/radial1"/>
    <dgm:cxn modelId="{1350399D-6CD1-4E2A-AEAB-35F696B11551}" type="presOf" srcId="{EF35A57C-03D1-4997-A8B8-0A91AB129709}" destId="{832B4589-48B1-4DDF-9DFB-CAC09A66A6B0}" srcOrd="1" destOrd="0" presId="urn:microsoft.com/office/officeart/2005/8/layout/radial1"/>
    <dgm:cxn modelId="{90E97DB1-239A-4EE8-8763-F630754F41CD}" srcId="{D38353FF-0519-4608-83C1-6F668A586D2A}" destId="{6F40196A-9DF5-4878-A3EB-4A4D38352D3F}" srcOrd="1" destOrd="0" parTransId="{97663AF3-4EEB-40B5-8E10-F338F5A88D7A}" sibTransId="{6EFFBE90-F814-4734-B730-FCA877253561}"/>
    <dgm:cxn modelId="{0081BF05-EE27-4C86-9F0C-5E918FA5C1A9}" type="presOf" srcId="{6F40196A-9DF5-4878-A3EB-4A4D38352D3F}" destId="{BD5F7D54-7955-4FE5-9F7B-2A1255741ABE}" srcOrd="0" destOrd="0" presId="urn:microsoft.com/office/officeart/2005/8/layout/radial1"/>
    <dgm:cxn modelId="{B9345878-8E8D-4504-8C60-67CC1D6B7CE6}" type="presOf" srcId="{EF35A57C-03D1-4997-A8B8-0A91AB129709}" destId="{A8D6EF38-CB35-4C98-BE95-644CD7B18DED}" srcOrd="0" destOrd="0" presId="urn:microsoft.com/office/officeart/2005/8/layout/radial1"/>
    <dgm:cxn modelId="{E66FD432-D76C-4123-B0DA-52018C7CFAD1}" type="presOf" srcId="{97663AF3-4EEB-40B5-8E10-F338F5A88D7A}" destId="{32FE05E4-BA34-4D99-A13E-B3D4369D4F19}" srcOrd="0" destOrd="0" presId="urn:microsoft.com/office/officeart/2005/8/layout/radial1"/>
    <dgm:cxn modelId="{0D0B621B-5A9F-44B4-841C-8C55E4A7011E}" type="presOf" srcId="{82F0ADF6-BDF8-47F0-A6A0-66B89883ADB5}" destId="{1673BBFB-3C96-4C99-A1DE-0599365457E7}" srcOrd="0" destOrd="0" presId="urn:microsoft.com/office/officeart/2005/8/layout/radial1"/>
    <dgm:cxn modelId="{E3FFD4B0-1AD0-469E-96DD-F48BA0538B76}" type="presOf" srcId="{FCD6BE4C-E43C-4737-9784-6DC464C71F5C}" destId="{3C73F87B-584C-4D41-A8FB-E76F7996F8A7}" srcOrd="0" destOrd="0" presId="urn:microsoft.com/office/officeart/2005/8/layout/radial1"/>
    <dgm:cxn modelId="{9F00EE90-9B19-4916-8BDF-950231C50B28}" type="presOf" srcId="{306BF3C4-4F92-4447-B4D6-8BF58E3134B9}" destId="{271A472B-8476-4C63-AED7-D93FB8C90459}" srcOrd="0" destOrd="0" presId="urn:microsoft.com/office/officeart/2005/8/layout/radial1"/>
    <dgm:cxn modelId="{B331E630-080A-4255-B104-CA3E03A84827}" type="presOf" srcId="{7D917898-77F5-4DFB-8C42-264EF1895DB8}" destId="{490D12DC-6508-4B89-B79B-DABAA707DFCA}" srcOrd="0" destOrd="0" presId="urn:microsoft.com/office/officeart/2005/8/layout/radial1"/>
    <dgm:cxn modelId="{B7063666-E579-4363-82B0-CAA06FDCEDFC}" type="presOf" srcId="{F5A78841-D6B2-4734-84D0-18E9CF52380F}" destId="{15D1E488-81E3-4025-BC5A-7650AF9CE111}" srcOrd="0" destOrd="0" presId="urn:microsoft.com/office/officeart/2005/8/layout/radial1"/>
    <dgm:cxn modelId="{589E5468-8754-4916-A924-0C63FE9BF7A3}" srcId="{D38353FF-0519-4608-83C1-6F668A586D2A}" destId="{876F01E1-E215-4227-B7E5-0974D5234795}" srcOrd="3" destOrd="0" parTransId="{82F0ADF6-BDF8-47F0-A6A0-66B89883ADB5}" sibTransId="{D5134B54-45C0-4A9F-9254-F141DB14A791}"/>
    <dgm:cxn modelId="{E8C76AA5-6403-4608-90B1-DB140EDFFDF8}" type="presOf" srcId="{876F01E1-E215-4227-B7E5-0974D5234795}" destId="{08E4B201-1948-4A57-B6EA-2E36E1BEC138}" srcOrd="0" destOrd="0" presId="urn:microsoft.com/office/officeart/2005/8/layout/radial1"/>
    <dgm:cxn modelId="{C9D84BD7-17F5-4030-96EC-53B702608339}" srcId="{D38353FF-0519-4608-83C1-6F668A586D2A}" destId="{F5A78841-D6B2-4734-84D0-18E9CF52380F}" srcOrd="2" destOrd="0" parTransId="{EF35A57C-03D1-4997-A8B8-0A91AB129709}" sibTransId="{2FDA634C-1FD4-4552-B6A7-4EE96F72464A}"/>
    <dgm:cxn modelId="{C7A3C49C-5ECE-46A4-AB44-19E7F3950BAC}" srcId="{7D917898-77F5-4DFB-8C42-264EF1895DB8}" destId="{D38353FF-0519-4608-83C1-6F668A586D2A}" srcOrd="0" destOrd="0" parTransId="{1E916484-E747-4725-9798-D11FD62096A7}" sibTransId="{B47E64F3-7BAB-4C6F-9C20-4430FC62A24A}"/>
    <dgm:cxn modelId="{1826C9C6-B11B-4039-AB58-BE20B6ADC7E6}" srcId="{D38353FF-0519-4608-83C1-6F668A586D2A}" destId="{FCD6BE4C-E43C-4737-9784-6DC464C71F5C}" srcOrd="4" destOrd="0" parTransId="{306BF3C4-4F92-4447-B4D6-8BF58E3134B9}" sibTransId="{67DB2C54-0011-4F09-9696-04D89BC80675}"/>
    <dgm:cxn modelId="{839A14B1-415D-43BF-BE33-7D1968D6A890}" type="presOf" srcId="{D38353FF-0519-4608-83C1-6F668A586D2A}" destId="{BE7BAF4C-CF69-4890-83CA-DD37BAEF0F27}" srcOrd="0" destOrd="0" presId="urn:microsoft.com/office/officeart/2005/8/layout/radial1"/>
    <dgm:cxn modelId="{6D333F6D-E9A9-47FB-8D1D-C7A4EFFB34DE}" type="presOf" srcId="{306BF3C4-4F92-4447-B4D6-8BF58E3134B9}" destId="{07E11102-451B-4812-A5BE-43F576BA0787}" srcOrd="1" destOrd="0" presId="urn:microsoft.com/office/officeart/2005/8/layout/radial1"/>
    <dgm:cxn modelId="{1FEFFB1D-9826-4115-8619-CDDE346701D7}" type="presOf" srcId="{159A0C46-83AD-431F-B39D-293F75E3BE9A}" destId="{D39BED3B-DF53-4D9E-B252-A40E7C493497}" srcOrd="0" destOrd="0" presId="urn:microsoft.com/office/officeart/2005/8/layout/radial1"/>
    <dgm:cxn modelId="{3E6C53D0-CF54-47CD-8EF0-C59BE5B5147C}" type="presParOf" srcId="{490D12DC-6508-4B89-B79B-DABAA707DFCA}" destId="{BE7BAF4C-CF69-4890-83CA-DD37BAEF0F27}" srcOrd="0" destOrd="0" presId="urn:microsoft.com/office/officeart/2005/8/layout/radial1"/>
    <dgm:cxn modelId="{664EB360-CBEB-4DCE-8859-FB552E2C4035}" type="presParOf" srcId="{490D12DC-6508-4B89-B79B-DABAA707DFCA}" destId="{D39BED3B-DF53-4D9E-B252-A40E7C493497}" srcOrd="1" destOrd="0" presId="urn:microsoft.com/office/officeart/2005/8/layout/radial1"/>
    <dgm:cxn modelId="{6F9DF928-923C-400E-9345-607A2DC39F70}" type="presParOf" srcId="{D39BED3B-DF53-4D9E-B252-A40E7C493497}" destId="{9AE26B81-34FA-4840-9FB7-E906E7B21C55}" srcOrd="0" destOrd="0" presId="urn:microsoft.com/office/officeart/2005/8/layout/radial1"/>
    <dgm:cxn modelId="{91F96654-BBB2-4E30-ADF6-182580210B13}" type="presParOf" srcId="{490D12DC-6508-4B89-B79B-DABAA707DFCA}" destId="{42C93427-3B40-4EF0-87C9-7B8BBDAD1FFF}" srcOrd="2" destOrd="0" presId="urn:microsoft.com/office/officeart/2005/8/layout/radial1"/>
    <dgm:cxn modelId="{B7065392-3086-4CB7-B627-FA47E3E17D94}" type="presParOf" srcId="{490D12DC-6508-4B89-B79B-DABAA707DFCA}" destId="{32FE05E4-BA34-4D99-A13E-B3D4369D4F19}" srcOrd="3" destOrd="0" presId="urn:microsoft.com/office/officeart/2005/8/layout/radial1"/>
    <dgm:cxn modelId="{5125A38E-7DB6-4358-8964-B58E8DB76836}" type="presParOf" srcId="{32FE05E4-BA34-4D99-A13E-B3D4369D4F19}" destId="{E360146E-E743-4D70-AE67-EE87C007652F}" srcOrd="0" destOrd="0" presId="urn:microsoft.com/office/officeart/2005/8/layout/radial1"/>
    <dgm:cxn modelId="{5701C7BC-1382-4F93-8E80-3946F9A21A0D}" type="presParOf" srcId="{490D12DC-6508-4B89-B79B-DABAA707DFCA}" destId="{BD5F7D54-7955-4FE5-9F7B-2A1255741ABE}" srcOrd="4" destOrd="0" presId="urn:microsoft.com/office/officeart/2005/8/layout/radial1"/>
    <dgm:cxn modelId="{BBB4B2F7-8CCB-41F7-BF09-69AD74D7A670}" type="presParOf" srcId="{490D12DC-6508-4B89-B79B-DABAA707DFCA}" destId="{A8D6EF38-CB35-4C98-BE95-644CD7B18DED}" srcOrd="5" destOrd="0" presId="urn:microsoft.com/office/officeart/2005/8/layout/radial1"/>
    <dgm:cxn modelId="{65E7E6DE-EBEA-4394-9CEA-A9420C7BF943}" type="presParOf" srcId="{A8D6EF38-CB35-4C98-BE95-644CD7B18DED}" destId="{832B4589-48B1-4DDF-9DFB-CAC09A66A6B0}" srcOrd="0" destOrd="0" presId="urn:microsoft.com/office/officeart/2005/8/layout/radial1"/>
    <dgm:cxn modelId="{CAFEEE38-0635-44FB-9DD0-5AE2D35C9B88}" type="presParOf" srcId="{490D12DC-6508-4B89-B79B-DABAA707DFCA}" destId="{15D1E488-81E3-4025-BC5A-7650AF9CE111}" srcOrd="6" destOrd="0" presId="urn:microsoft.com/office/officeart/2005/8/layout/radial1"/>
    <dgm:cxn modelId="{C9C942A6-D837-4CDC-9A26-1D5C9ED27EED}" type="presParOf" srcId="{490D12DC-6508-4B89-B79B-DABAA707DFCA}" destId="{1673BBFB-3C96-4C99-A1DE-0599365457E7}" srcOrd="7" destOrd="0" presId="urn:microsoft.com/office/officeart/2005/8/layout/radial1"/>
    <dgm:cxn modelId="{A3CBEC81-D795-4980-931D-81A7D6367760}" type="presParOf" srcId="{1673BBFB-3C96-4C99-A1DE-0599365457E7}" destId="{FF07DDEC-7ED8-4EE4-A509-2D5B69684EB9}" srcOrd="0" destOrd="0" presId="urn:microsoft.com/office/officeart/2005/8/layout/radial1"/>
    <dgm:cxn modelId="{BFC28CD7-28B7-4CE7-8DC1-6420ACFF40A9}" type="presParOf" srcId="{490D12DC-6508-4B89-B79B-DABAA707DFCA}" destId="{08E4B201-1948-4A57-B6EA-2E36E1BEC138}" srcOrd="8" destOrd="0" presId="urn:microsoft.com/office/officeart/2005/8/layout/radial1"/>
    <dgm:cxn modelId="{ED7EC207-F2ED-4A9D-A62E-1D2F5188325A}" type="presParOf" srcId="{490D12DC-6508-4B89-B79B-DABAA707DFCA}" destId="{271A472B-8476-4C63-AED7-D93FB8C90459}" srcOrd="9" destOrd="0" presId="urn:microsoft.com/office/officeart/2005/8/layout/radial1"/>
    <dgm:cxn modelId="{A2777F6B-04FD-461E-8374-E16497B314A2}" type="presParOf" srcId="{271A472B-8476-4C63-AED7-D93FB8C90459}" destId="{07E11102-451B-4812-A5BE-43F576BA0787}" srcOrd="0" destOrd="0" presId="urn:microsoft.com/office/officeart/2005/8/layout/radial1"/>
    <dgm:cxn modelId="{4934CDD0-C8FD-49E8-A596-0CDFC81A52B5}" type="presParOf" srcId="{490D12DC-6508-4B89-B79B-DABAA707DFCA}" destId="{3C73F87B-584C-4D41-A8FB-E76F7996F8A7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E7BAF4C-CF69-4890-83CA-DD37BAEF0F27}">
      <dsp:nvSpPr>
        <dsp:cNvPr id="0" name=""/>
        <dsp:cNvSpPr/>
      </dsp:nvSpPr>
      <dsp:spPr>
        <a:xfrm>
          <a:off x="1944411" y="1866602"/>
          <a:ext cx="2860398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Česká republika</a:t>
          </a:r>
          <a:endParaRPr lang="cs-CZ" sz="3500" kern="1200" dirty="0"/>
        </a:p>
      </dsp:txBody>
      <dsp:txXfrm>
        <a:off x="1944411" y="1866602"/>
        <a:ext cx="2860398" cy="1420575"/>
      </dsp:txXfrm>
    </dsp:sp>
    <dsp:sp modelId="{D39BED3B-DF53-4D9E-B252-A40E7C493497}">
      <dsp:nvSpPr>
        <dsp:cNvPr id="0" name=""/>
        <dsp:cNvSpPr/>
      </dsp:nvSpPr>
      <dsp:spPr>
        <a:xfrm rot="20739413">
          <a:off x="4642452" y="2205145"/>
          <a:ext cx="238641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238641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739413">
        <a:off x="4755807" y="2216228"/>
        <a:ext cx="11932" cy="11932"/>
      </dsp:txXfrm>
    </dsp:sp>
    <dsp:sp modelId="{42C93427-3B40-4EF0-87C9-7B8BBDAD1FFF}">
      <dsp:nvSpPr>
        <dsp:cNvPr id="0" name=""/>
        <dsp:cNvSpPr/>
      </dsp:nvSpPr>
      <dsp:spPr>
        <a:xfrm>
          <a:off x="4765061" y="1189107"/>
          <a:ext cx="2518267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Počet obyvatel: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10,5 mil.</a:t>
          </a:r>
          <a:endParaRPr lang="cs-CZ" sz="2400" kern="1200" dirty="0"/>
        </a:p>
      </dsp:txBody>
      <dsp:txXfrm>
        <a:off x="4765061" y="1189107"/>
        <a:ext cx="2518267" cy="1420575"/>
      </dsp:txXfrm>
    </dsp:sp>
    <dsp:sp modelId="{32FE05E4-BA34-4D99-A13E-B3D4369D4F19}">
      <dsp:nvSpPr>
        <dsp:cNvPr id="0" name=""/>
        <dsp:cNvSpPr/>
      </dsp:nvSpPr>
      <dsp:spPr>
        <a:xfrm rot="16865345">
          <a:off x="3342676" y="1645742"/>
          <a:ext cx="422186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422186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865345">
        <a:off x="3543214" y="1652236"/>
        <a:ext cx="21109" cy="21109"/>
      </dsp:txXfrm>
    </dsp:sp>
    <dsp:sp modelId="{BD5F7D54-7955-4FE5-9F7B-2A1255741ABE}">
      <dsp:nvSpPr>
        <dsp:cNvPr id="0" name=""/>
        <dsp:cNvSpPr/>
      </dsp:nvSpPr>
      <dsp:spPr>
        <a:xfrm>
          <a:off x="1840752" y="36978"/>
          <a:ext cx="3784909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Hlavní město: Praha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1 267 000 </a:t>
          </a:r>
          <a:r>
            <a:rPr lang="cs-CZ" sz="2400" kern="1200" dirty="0" err="1" smtClean="0"/>
            <a:t>obyv</a:t>
          </a:r>
          <a:r>
            <a:rPr lang="cs-CZ" sz="2400" kern="1200" dirty="0" smtClean="0"/>
            <a:t>.</a:t>
          </a:r>
          <a:endParaRPr lang="cs-CZ" sz="2400" kern="1200" dirty="0"/>
        </a:p>
      </dsp:txBody>
      <dsp:txXfrm>
        <a:off x="1840752" y="36978"/>
        <a:ext cx="3784909" cy="1420575"/>
      </dsp:txXfrm>
    </dsp:sp>
    <dsp:sp modelId="{A8D6EF38-CB35-4C98-BE95-644CD7B18DED}">
      <dsp:nvSpPr>
        <dsp:cNvPr id="0" name=""/>
        <dsp:cNvSpPr/>
      </dsp:nvSpPr>
      <dsp:spPr>
        <a:xfrm rot="2014178">
          <a:off x="4194294" y="3251953"/>
          <a:ext cx="446454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446454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14178">
        <a:off x="4406360" y="3257840"/>
        <a:ext cx="22322" cy="22322"/>
      </dsp:txXfrm>
    </dsp:sp>
    <dsp:sp modelId="{15D1E488-81E3-4025-BC5A-7650AF9CE111}">
      <dsp:nvSpPr>
        <dsp:cNvPr id="0" name=""/>
        <dsp:cNvSpPr/>
      </dsp:nvSpPr>
      <dsp:spPr>
        <a:xfrm>
          <a:off x="3856982" y="3277337"/>
          <a:ext cx="3286798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Počet krajů 14</a:t>
          </a:r>
          <a:endParaRPr lang="cs-CZ" sz="2400" kern="1200" dirty="0"/>
        </a:p>
      </dsp:txBody>
      <dsp:txXfrm>
        <a:off x="3856982" y="3277337"/>
        <a:ext cx="3286798" cy="1420575"/>
      </dsp:txXfrm>
    </dsp:sp>
    <dsp:sp modelId="{1673BBFB-3C96-4C99-A1DE-0599365457E7}">
      <dsp:nvSpPr>
        <dsp:cNvPr id="0" name=""/>
        <dsp:cNvSpPr/>
      </dsp:nvSpPr>
      <dsp:spPr>
        <a:xfrm rot="8435232">
          <a:off x="2388647" y="3255935"/>
          <a:ext cx="277821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277821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8435232">
        <a:off x="2520612" y="3266038"/>
        <a:ext cx="13891" cy="13891"/>
      </dsp:txXfrm>
    </dsp:sp>
    <dsp:sp modelId="{08E4B201-1948-4A57-B6EA-2E36E1BEC138}">
      <dsp:nvSpPr>
        <dsp:cNvPr id="0" name=""/>
        <dsp:cNvSpPr/>
      </dsp:nvSpPr>
      <dsp:spPr>
        <a:xfrm>
          <a:off x="40552" y="3277338"/>
          <a:ext cx="3234763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Měnová jednotka: Koruna česká</a:t>
          </a:r>
          <a:endParaRPr lang="cs-CZ" sz="2400" kern="1200" dirty="0"/>
        </a:p>
      </dsp:txBody>
      <dsp:txXfrm>
        <a:off x="40552" y="3277338"/>
        <a:ext cx="3234763" cy="1420575"/>
      </dsp:txXfrm>
    </dsp:sp>
    <dsp:sp modelId="{271A472B-8476-4C63-AED7-D93FB8C90459}">
      <dsp:nvSpPr>
        <dsp:cNvPr id="0" name=""/>
        <dsp:cNvSpPr/>
      </dsp:nvSpPr>
      <dsp:spPr>
        <a:xfrm rot="12203385">
          <a:off x="2070415" y="2046639"/>
          <a:ext cx="235348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235348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2203385">
        <a:off x="2182206" y="2057804"/>
        <a:ext cx="11767" cy="11767"/>
      </dsp:txXfrm>
    </dsp:sp>
    <dsp:sp modelId="{3C73F87B-584C-4D41-A8FB-E76F7996F8A7}">
      <dsp:nvSpPr>
        <dsp:cNvPr id="0" name=""/>
        <dsp:cNvSpPr/>
      </dsp:nvSpPr>
      <dsp:spPr>
        <a:xfrm>
          <a:off x="0" y="901080"/>
          <a:ext cx="2284654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Rozloha: 78864km</a:t>
          </a:r>
          <a:r>
            <a:rPr lang="cs-CZ" sz="2400" kern="1200" baseline="30000" dirty="0" smtClean="0"/>
            <a:t>2</a:t>
          </a:r>
          <a:endParaRPr lang="cs-CZ" sz="2400" kern="1200" baseline="30000" dirty="0"/>
        </a:p>
      </dsp:txBody>
      <dsp:txXfrm>
        <a:off x="0" y="901080"/>
        <a:ext cx="2284654" cy="14205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6F597-637C-4DBC-8088-A30A6862993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A53FD9-8F8C-4D34-ADD6-3543DA3C27F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A53FD9-8F8C-4D34-ADD6-3543DA3C27F6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//upload.wikimedia.org/wikipedia/commons/e/ed/Coat_of_arms_of_the_Czech_Republic.svg" TargetMode="External"/><Relationship Id="rId7" Type="http://schemas.openxmlformats.org/officeDocument/2006/relationships/hyperlink" Target="//upload.wikimedia.org/wikipedia/commons/c/cb/Flag_of_the_Czech_Republic.svg" TargetMode="External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hyperlink" Target="//upload.wikimedia.org/wikipedia/commons/f/fc/Flag_of_the_president_of_the_Czech_Republic.svg" TargetMode="External"/><Relationship Id="rId5" Type="http://schemas.openxmlformats.org/officeDocument/2006/relationships/hyperlink" Target="//upload.wikimedia.org/wikipedia/commons/2/20/Small_coat_of_arms_of_the_Czech_Republic.svg" TargetMode="External"/><Relationship Id="rId10" Type="http://schemas.openxmlformats.org/officeDocument/2006/relationships/image" Target="../media/image5.jpeg"/><Relationship Id="rId4" Type="http://schemas.openxmlformats.org/officeDocument/2006/relationships/image" Target="../media/image2.png"/><Relationship Id="rId9" Type="http://schemas.openxmlformats.org/officeDocument/2006/relationships/hyperlink" Target="//upload.wikimedia.org/wikipedia/commons/a/ad/Skroup-Anthem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476672"/>
            <a:ext cx="8074144" cy="580984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Název školy: Speciální základní škola, Louny, </a:t>
            </a:r>
            <a:r>
              <a:rPr lang="cs-CZ" dirty="0" err="1" smtClean="0"/>
              <a:t>Poděbradova</a:t>
            </a:r>
            <a:r>
              <a:rPr lang="cs-CZ" dirty="0" smtClean="0"/>
              <a:t> 640, příspěvková organizace</a:t>
            </a:r>
            <a:br>
              <a:rPr lang="cs-CZ" dirty="0" smtClean="0"/>
            </a:br>
            <a:r>
              <a:rPr lang="cs-CZ" dirty="0" smtClean="0"/>
              <a:t>autor: Mgr. Věra </a:t>
            </a:r>
            <a:r>
              <a:rPr lang="cs-CZ" dirty="0" err="1" smtClean="0"/>
              <a:t>Elbelová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VY_32_INOVACE_01_ZEME_V_SRDCI_EVROPY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  <a:defRPr/>
            </a:pPr>
            <a:r>
              <a:rPr lang="cs-CZ" dirty="0" smtClean="0"/>
              <a:t>   výstupy ŠVP: </a:t>
            </a:r>
            <a:endParaRPr lang="cs-CZ" dirty="0" smtClean="0"/>
          </a:p>
          <a:p>
            <a:pPr lvl="0">
              <a:buNone/>
              <a:defRPr/>
            </a:pPr>
            <a:r>
              <a:rPr lang="cs-CZ" dirty="0" smtClean="0"/>
              <a:t>                         - </a:t>
            </a:r>
            <a:r>
              <a:rPr lang="cs-CZ" i="1" dirty="0" smtClean="0"/>
              <a:t>Žák dle svých možností určí geografickou polohu ČR vzhledem k Evropě a </a:t>
            </a:r>
            <a:r>
              <a:rPr lang="cs-CZ" i="1" dirty="0" smtClean="0"/>
              <a:t>světu</a:t>
            </a:r>
          </a:p>
          <a:p>
            <a:pPr lvl="0">
              <a:buNone/>
              <a:defRPr/>
            </a:pPr>
            <a:r>
              <a:rPr lang="cs-CZ" i="1" dirty="0" smtClean="0"/>
              <a:t>                         - Žák se dle svých možností seznámí se základní charakteristikou sousedních států</a:t>
            </a:r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xfrm>
            <a:off x="1214414" y="1447800"/>
            <a:ext cx="7719274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zeměpisu</a:t>
            </a:r>
            <a:r>
              <a:rPr lang="cs-CZ" sz="2400" dirty="0" smtClean="0"/>
              <a:t>, tématu</a:t>
            </a:r>
            <a:r>
              <a:rPr kumimoji="0" lang="cs-CZ" sz="24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Česká republika</a:t>
            </a:r>
            <a:r>
              <a:rPr kumimoji="0" lang="cs-CZ" sz="24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br>
              <a:rPr kumimoji="0" lang="cs-CZ" sz="24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1800" b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18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3. – podklad k výkladu – základní charakteristika ČR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18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4. – obrazový doprovod výkladu – státní symboly</a:t>
            </a:r>
          </a:p>
          <a:p>
            <a:pPr lvl="0">
              <a:defRPr/>
            </a:pPr>
            <a:r>
              <a:rPr kumimoji="0" lang="cs-CZ" sz="18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5. – </a:t>
            </a:r>
            <a:r>
              <a:rPr lang="cs-CZ" sz="1800" dirty="0" smtClean="0"/>
              <a:t>obrazový doprovod výkladu – sousední státy</a:t>
            </a:r>
          </a:p>
          <a:p>
            <a:pPr lvl="0">
              <a:defRPr/>
            </a:pPr>
            <a:r>
              <a:rPr lang="cs-CZ" sz="1800" dirty="0" smtClean="0"/>
              <a:t>strana 6. – obrazový doprovod výkladu –  délka hranic</a:t>
            </a:r>
          </a:p>
          <a:p>
            <a:pPr lvl="0">
              <a:defRPr/>
            </a:pPr>
            <a:r>
              <a:rPr kumimoji="0" lang="cs-CZ" sz="18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7. – cvičení pro žáky – žáci čarou na tabuli spojují čtveřice pojmů vztahujících se ke každému státu, kontrolu lze provést klikáním na myš</a:t>
            </a:r>
          </a:p>
          <a:p>
            <a:pPr lvl="0">
              <a:defRPr/>
            </a:pPr>
            <a:r>
              <a:rPr lang="cs-CZ" sz="1800" dirty="0" smtClean="0"/>
              <a:t>strana 8. – cvičení pro žáky – žáci čarou na tabuli spojují pozdravy s vlajkami zemí, klikáním na myš se vlajky přiřadí k pozdravům</a:t>
            </a:r>
          </a:p>
          <a:p>
            <a:pPr lvl="0">
              <a:defRPr/>
            </a:pPr>
            <a:r>
              <a:rPr kumimoji="0" lang="cs-CZ" sz="18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9. -  test pro žáky – žáci určují nejdelší a nejkratší hranici se sousedními státy</a:t>
            </a:r>
            <a:r>
              <a:rPr lang="cs-CZ" sz="1800" noProof="0" dirty="0" smtClean="0"/>
              <a:t>, k</a:t>
            </a:r>
            <a:r>
              <a:rPr lang="cs-CZ" sz="1800" dirty="0" err="1" smtClean="0"/>
              <a:t>ontrolu</a:t>
            </a:r>
            <a:r>
              <a:rPr lang="cs-CZ" sz="1800" dirty="0" smtClean="0"/>
              <a:t> lze provést klikáním na myš </a:t>
            </a:r>
            <a:endParaRPr lang="cs-CZ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Země v srdci Evropy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35100" y="1447800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7BAF4C-CF69-4890-83CA-DD37BAEF0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BE7BAF4C-CF69-4890-83CA-DD37BAEF0F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9BED3B-DF53-4D9E-B252-A40E7C4934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D39BED3B-DF53-4D9E-B252-A40E7C4934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C93427-3B40-4EF0-87C9-7B8BBDAD1F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42C93427-3B40-4EF0-87C9-7B8BBDAD1F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FE05E4-BA34-4D99-A13E-B3D4369D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32FE05E4-BA34-4D99-A13E-B3D4369D4F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5F7D54-7955-4FE5-9F7B-2A1255741A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BD5F7D54-7955-4FE5-9F7B-2A1255741A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D6EF38-CB35-4C98-BE95-644CD7B18D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A8D6EF38-CB35-4C98-BE95-644CD7B18D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D1E488-81E3-4025-BC5A-7650AF9CE1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15D1E488-81E3-4025-BC5A-7650AF9CE1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73BBFB-3C96-4C99-A1DE-0599365457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1673BBFB-3C96-4C99-A1DE-0599365457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E4B201-1948-4A57-B6EA-2E36E1BEC1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08E4B201-1948-4A57-B6EA-2E36E1BEC1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1A472B-8476-4C63-AED7-D93FB8C904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271A472B-8476-4C63-AED7-D93FB8C904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73F87B-584C-4D41-A8FB-E76F7996F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4">
                                            <p:graphicEl>
                                              <a:dgm id="{3C73F87B-584C-4D41-A8FB-E76F7996F8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pic>
        <p:nvPicPr>
          <p:cNvPr id="1026" name="Picture 2" descr="Soubor:Coat of arms of the Czech Republic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412776"/>
            <a:ext cx="1736713" cy="2088232"/>
          </a:xfrm>
          <a:prstGeom prst="rect">
            <a:avLst/>
          </a:prstGeom>
          <a:noFill/>
        </p:spPr>
      </p:pic>
      <p:pic>
        <p:nvPicPr>
          <p:cNvPr id="1028" name="Picture 4" descr="Soubor:Small coat of arms of the Czech Republic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1700808"/>
            <a:ext cx="1358071" cy="1656184"/>
          </a:xfrm>
          <a:prstGeom prst="rect">
            <a:avLst/>
          </a:prstGeom>
          <a:noFill/>
        </p:spPr>
      </p:pic>
      <p:pic>
        <p:nvPicPr>
          <p:cNvPr id="1030" name="Picture 6" descr="Soubor:Flag of the Czech Republic.sv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1340768"/>
            <a:ext cx="3168352" cy="21109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2" name="Picture 8" descr="Soubor:Skroup-Anthem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3705225"/>
            <a:ext cx="5000625" cy="3152775"/>
          </a:xfrm>
          <a:prstGeom prst="rect">
            <a:avLst/>
          </a:prstGeom>
          <a:noFill/>
        </p:spPr>
      </p:pic>
      <p:pic>
        <p:nvPicPr>
          <p:cNvPr id="1034" name="Picture 10" descr="Soubor:Flag of the president of the Czech Republic.sv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940152" y="3933056"/>
            <a:ext cx="2592288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/>
          <a:lstStyle/>
          <a:p>
            <a:r>
              <a:rPr lang="cs-CZ" dirty="0" smtClean="0"/>
              <a:t>Sousední státy</a:t>
            </a:r>
            <a:endParaRPr lang="cs-CZ" dirty="0"/>
          </a:p>
        </p:txBody>
      </p:sp>
      <p:pic>
        <p:nvPicPr>
          <p:cNvPr id="5" name="Obrázek 4" descr="soused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085620"/>
            <a:ext cx="8393040" cy="577238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-1332656" y="2564904"/>
            <a:ext cx="103586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● </a:t>
            </a:r>
            <a:r>
              <a:rPr lang="cs-CZ" b="1" dirty="0" smtClean="0">
                <a:solidFill>
                  <a:srgbClr val="000066"/>
                </a:solidFill>
              </a:rPr>
              <a:t>Berlín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684568" y="2708920"/>
            <a:ext cx="12539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● </a:t>
            </a:r>
            <a:r>
              <a:rPr lang="cs-CZ" b="1" dirty="0" smtClean="0">
                <a:solidFill>
                  <a:srgbClr val="000066"/>
                </a:solidFill>
              </a:rPr>
              <a:t>Varšava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56576" y="4869160"/>
            <a:ext cx="1484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● </a:t>
            </a:r>
            <a:r>
              <a:rPr lang="cs-CZ" b="1" dirty="0" smtClean="0">
                <a:solidFill>
                  <a:srgbClr val="000066"/>
                </a:solidFill>
              </a:rPr>
              <a:t>Bratislava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6858000"/>
            <a:ext cx="8130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    ● </a:t>
            </a:r>
          </a:p>
          <a:p>
            <a:r>
              <a:rPr lang="cs-CZ" b="1" dirty="0" smtClean="0">
                <a:solidFill>
                  <a:srgbClr val="000066"/>
                </a:solidFill>
              </a:rPr>
              <a:t>Vídeň</a:t>
            </a:r>
            <a:endParaRPr lang="cs-CZ" b="1" dirty="0">
              <a:solidFill>
                <a:srgbClr val="000066"/>
              </a:solidFill>
            </a:endParaRPr>
          </a:p>
        </p:txBody>
      </p:sp>
      <p:pic>
        <p:nvPicPr>
          <p:cNvPr id="13" name="Obrázek 12" descr="germany_flag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63687" y="1556792"/>
            <a:ext cx="660779" cy="432048"/>
          </a:xfrm>
          <a:prstGeom prst="rect">
            <a:avLst/>
          </a:prstGeom>
        </p:spPr>
      </p:pic>
      <p:pic>
        <p:nvPicPr>
          <p:cNvPr id="14" name="Obrázek 13" descr="poland_flag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100392" y="1556792"/>
            <a:ext cx="720081" cy="470822"/>
          </a:xfrm>
          <a:prstGeom prst="rect">
            <a:avLst/>
          </a:prstGeom>
        </p:spPr>
      </p:pic>
      <p:pic>
        <p:nvPicPr>
          <p:cNvPr id="15" name="Obrázek 14" descr="slovakia_flag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236295" y="5373216"/>
            <a:ext cx="770909" cy="504056"/>
          </a:xfrm>
          <a:prstGeom prst="rect">
            <a:avLst/>
          </a:prstGeom>
        </p:spPr>
      </p:pic>
      <p:pic>
        <p:nvPicPr>
          <p:cNvPr id="16" name="Obrázek 15" descr="rakousko_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619672" y="5805264"/>
            <a:ext cx="665811" cy="4461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38 0.02543 L 0.58125 0.0254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2 0.00463 L -0.31267 0.0046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8 0.00463 L -0.45121 0.0046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46821E-7 L 0.00277 -0.2737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-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0"/>
            <a:ext cx="7960928" cy="12961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Délka hranic se sousedními státy</a:t>
            </a:r>
            <a:endParaRPr lang="cs-CZ" sz="3200" dirty="0"/>
          </a:p>
        </p:txBody>
      </p:sp>
      <p:pic>
        <p:nvPicPr>
          <p:cNvPr id="4" name="Obrázek 3" descr="soused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085620"/>
            <a:ext cx="8393040" cy="57723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144000" y="3501008"/>
            <a:ext cx="96693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762 km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036240" y="4013448"/>
            <a:ext cx="9669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810 km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7101408"/>
            <a:ext cx="9669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466 km</a:t>
            </a:r>
            <a:endParaRPr lang="cs-CZ" b="1" dirty="0">
              <a:solidFill>
                <a:srgbClr val="00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68344" y="7101408"/>
            <a:ext cx="96693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66"/>
                </a:solidFill>
              </a:rPr>
              <a:t>265 km</a:t>
            </a:r>
            <a:endParaRPr lang="cs-CZ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77457E-6 L 0.40156 2.77457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6763E-6 L -0.36216 -0.010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62428E-7 L 0.13611 -0.142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" y="-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46821E-7 L -0.14184 -0.2307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" y="-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/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24000" y="1397000"/>
          <a:ext cx="7080448" cy="4624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0112"/>
                <a:gridCol w="1770112"/>
                <a:gridCol w="1770112"/>
                <a:gridCol w="1770112"/>
              </a:tblGrid>
              <a:tr h="91520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Polsko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Berlín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CZ</a:t>
                      </a:r>
                      <a:endParaRPr lang="cs-CZ" b="1" dirty="0"/>
                    </a:p>
                  </a:txBody>
                  <a:tcPr/>
                </a:tc>
              </a:tr>
              <a:tr h="91520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Rakousko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Bratislava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SK</a:t>
                      </a:r>
                      <a:endParaRPr lang="cs-CZ" b="1" dirty="0"/>
                    </a:p>
                  </a:txBody>
                  <a:tcPr/>
                </a:tc>
              </a:tr>
              <a:tr h="91520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Německo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  <a:tr h="96346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Česká republika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Vídeň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</a:tr>
              <a:tr h="91520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Slovensko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Varšava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PL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 descr="rakousko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5301208"/>
            <a:ext cx="665811" cy="446162"/>
          </a:xfrm>
          <a:prstGeom prst="rect">
            <a:avLst/>
          </a:prstGeom>
        </p:spPr>
      </p:pic>
      <p:pic>
        <p:nvPicPr>
          <p:cNvPr id="8" name="Obrázek 7" descr="germany_flag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3928" y="3429000"/>
            <a:ext cx="660779" cy="432048"/>
          </a:xfrm>
          <a:prstGeom prst="rect">
            <a:avLst/>
          </a:prstGeom>
        </p:spPr>
      </p:pic>
      <p:pic>
        <p:nvPicPr>
          <p:cNvPr id="9" name="Obrázek 8" descr="poland_flag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11221" y="4365104"/>
            <a:ext cx="660780" cy="432048"/>
          </a:xfrm>
          <a:prstGeom prst="rect">
            <a:avLst/>
          </a:prstGeom>
        </p:spPr>
      </p:pic>
      <p:pic>
        <p:nvPicPr>
          <p:cNvPr id="10" name="Obrázek 9" descr="slovakia_flag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23928" y="2564904"/>
            <a:ext cx="660779" cy="432048"/>
          </a:xfrm>
          <a:prstGeom prst="rect">
            <a:avLst/>
          </a:prstGeom>
        </p:spPr>
      </p:pic>
      <p:pic>
        <p:nvPicPr>
          <p:cNvPr id="11" name="Obrázek 10" descr="110px-Flag_of_the_Czech_Republic_svg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1920" y="1628800"/>
            <a:ext cx="720080" cy="477871"/>
          </a:xfrm>
          <a:prstGeom prst="rect">
            <a:avLst/>
          </a:prstGeom>
        </p:spPr>
      </p:pic>
      <p:cxnSp>
        <p:nvCxnSpPr>
          <p:cNvPr id="13" name="Přímá spojovací čára 12"/>
          <p:cNvCxnSpPr/>
          <p:nvPr/>
        </p:nvCxnSpPr>
        <p:spPr>
          <a:xfrm>
            <a:off x="2555776" y="1628800"/>
            <a:ext cx="1296144" cy="3168352"/>
          </a:xfrm>
          <a:prstGeom prst="line">
            <a:avLst/>
          </a:prstGeom>
          <a:ln w="38100">
            <a:solidFill>
              <a:srgbClr val="050D0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851920" y="4797152"/>
            <a:ext cx="1800200" cy="648072"/>
          </a:xfrm>
          <a:prstGeom prst="line">
            <a:avLst/>
          </a:prstGeom>
          <a:ln w="38100">
            <a:solidFill>
              <a:srgbClr val="050D0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652120" y="5445224"/>
            <a:ext cx="1872208" cy="72008"/>
          </a:xfrm>
          <a:prstGeom prst="line">
            <a:avLst/>
          </a:prstGeom>
          <a:ln w="38100">
            <a:solidFill>
              <a:srgbClr val="050D0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195736" y="2708920"/>
            <a:ext cx="1656184" cy="316835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3851920" y="4509120"/>
            <a:ext cx="2016224" cy="136815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5868144" y="3573016"/>
            <a:ext cx="1872208" cy="936104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2411760" y="3501008"/>
            <a:ext cx="1224136" cy="36004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H="1">
            <a:off x="3635896" y="2132856"/>
            <a:ext cx="2088232" cy="1368152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724128" y="2132856"/>
            <a:ext cx="1728192" cy="2304256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V="1">
            <a:off x="2843808" y="1772816"/>
            <a:ext cx="1872208" cy="2952328"/>
          </a:xfrm>
          <a:prstGeom prst="line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H="1" flipV="1">
            <a:off x="4716016" y="1772816"/>
            <a:ext cx="720080" cy="1656184"/>
          </a:xfrm>
          <a:prstGeom prst="line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V="1">
            <a:off x="5436096" y="2060848"/>
            <a:ext cx="1728192" cy="1368152"/>
          </a:xfrm>
          <a:prstGeom prst="line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flipV="1">
            <a:off x="2627784" y="2924944"/>
            <a:ext cx="2160240" cy="288032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flipH="1">
            <a:off x="4788024" y="2780928"/>
            <a:ext cx="1008112" cy="144016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flipH="1" flipV="1">
            <a:off x="5796136" y="2780928"/>
            <a:ext cx="1872208" cy="72008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kdo zdraví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700808"/>
            <a:ext cx="26642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Dobry </a:t>
            </a:r>
            <a:r>
              <a:rPr lang="cs-CZ" sz="2000" b="1" dirty="0" err="1" smtClean="0"/>
              <a:t>deň</a:t>
            </a:r>
            <a:r>
              <a:rPr lang="cs-CZ" sz="2000" b="1" dirty="0" smtClean="0"/>
              <a:t> !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Guten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Tag</a:t>
            </a:r>
            <a:r>
              <a:rPr lang="cs-CZ" sz="2000" b="1" dirty="0" smtClean="0"/>
              <a:t> !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Dzień</a:t>
            </a:r>
            <a:r>
              <a:rPr lang="cs-CZ" sz="2000" b="1" dirty="0" smtClean="0"/>
              <a:t> dobry !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Dobrý den !</a:t>
            </a:r>
            <a:endParaRPr lang="cs-CZ" sz="2000" b="1" dirty="0"/>
          </a:p>
        </p:txBody>
      </p:sp>
      <p:pic>
        <p:nvPicPr>
          <p:cNvPr id="5" name="Obrázek 4" descr="rakousko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08304" y="4581128"/>
            <a:ext cx="665811" cy="446162"/>
          </a:xfrm>
          <a:prstGeom prst="rect">
            <a:avLst/>
          </a:prstGeom>
        </p:spPr>
      </p:pic>
      <p:pic>
        <p:nvPicPr>
          <p:cNvPr id="6" name="Obrázek 5" descr="germany_flag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21011" y="3501008"/>
            <a:ext cx="660779" cy="432048"/>
          </a:xfrm>
          <a:prstGeom prst="rect">
            <a:avLst/>
          </a:prstGeom>
        </p:spPr>
      </p:pic>
      <p:pic>
        <p:nvPicPr>
          <p:cNvPr id="7" name="Obrázek 6" descr="poland_flag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60780" cy="432048"/>
          </a:xfrm>
          <a:prstGeom prst="rect">
            <a:avLst/>
          </a:prstGeom>
        </p:spPr>
      </p:pic>
      <p:pic>
        <p:nvPicPr>
          <p:cNvPr id="8" name="Obrázek 7" descr="slovakia_flag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21011" y="2636912"/>
            <a:ext cx="660779" cy="432048"/>
          </a:xfrm>
          <a:prstGeom prst="rect">
            <a:avLst/>
          </a:prstGeom>
        </p:spPr>
      </p:pic>
      <p:pic>
        <p:nvPicPr>
          <p:cNvPr id="9" name="Obrázek 8" descr="110px-Flag_of_the_Czech_Republic_svg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249003" y="1654985"/>
            <a:ext cx="720080" cy="477871"/>
          </a:xfrm>
          <a:prstGeom prst="rect">
            <a:avLst/>
          </a:prstGeom>
          <a:ln w="31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2.58094E-6 L -0.24237 -0.136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14524E-6 L -0.24237 -0.1047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" y="-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98612E-6 L -0.24115 -0.1792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6.47549E-7 L -0.24098 -0.1468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94265E-6 L -0.24549 0.5698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" y="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sed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085620"/>
            <a:ext cx="8393040" cy="577238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 kterým státem máme nejdelší a nejkratší hranici ?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2339752" y="7029400"/>
            <a:ext cx="1656184" cy="5314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7317432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Nejdelší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868144" y="7029400"/>
            <a:ext cx="1656184" cy="53144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7317432"/>
            <a:ext cx="1486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Nejkratší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-0.15656 L 0.01198 -0.563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0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96 -0.13043 L 0.01996 -0.4949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45051E-6 L -0.00399 -0.3533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17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933E-6 L 1.38889E-6 -0.3251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3068960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http://cs.wikipedia.org/wiki/Soubor:Flag_of_the_Czech_Republic.svg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19672" y="2348880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http://cs.wikipedia.org/wiki/Soubor:Small_coat_of_arms_of_the_Czech_Republic.svg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19672" y="3789040"/>
            <a:ext cx="6768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http://cs.wikipedia.org/wiki/Soubor:Skroup-Anthem.jpg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91680" y="4437112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http://cs.wikipedia.org/wiki/Soubor:Flag_of_the_president_of_the_Czech_Republic.svg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619672" y="1484784"/>
            <a:ext cx="684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http://cs.wikipedia.org/wiki/Soubor:Coat_of_arms_of_the_Czech_Republic.svg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836712"/>
            <a:ext cx="7498080" cy="48006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900" dirty="0" smtClean="0"/>
              <a:t>http://europa.eu/about-eu/countries/member-countries/germany/index_cs.htm</a:t>
            </a:r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http://europa.eu/about-eu/countries/member-countries/poland/index_cs.htm</a:t>
            </a:r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http://europa.eu/about-eu/countries/member-countries/slovakia/index_cs.htm</a:t>
            </a:r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http://www.</a:t>
            </a:r>
            <a:r>
              <a:rPr lang="cs-CZ" sz="1900" dirty="0" err="1" smtClean="0"/>
              <a:t>celysvet.cz</a:t>
            </a:r>
            <a:r>
              <a:rPr lang="cs-CZ" sz="1900" dirty="0" smtClean="0"/>
              <a:t>/fotky-</a:t>
            </a:r>
            <a:r>
              <a:rPr lang="cs-CZ" sz="1900" dirty="0" err="1" smtClean="0"/>
              <a:t>rakousko</a:t>
            </a:r>
            <a:r>
              <a:rPr lang="cs-CZ" sz="1900" dirty="0" smtClean="0"/>
              <a:t>-foto-</a:t>
            </a:r>
            <a:r>
              <a:rPr lang="cs-CZ" sz="1900" dirty="0" err="1" smtClean="0"/>
              <a:t>obrazky</a:t>
            </a: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http://cs.wikipedia.org/wiki/%C4%8Cesko</a:t>
            </a:r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http://www.</a:t>
            </a:r>
            <a:r>
              <a:rPr lang="cs-CZ" sz="1900" dirty="0" err="1" smtClean="0"/>
              <a:t>vyukovematerialy.cz</a:t>
            </a:r>
            <a:r>
              <a:rPr lang="cs-CZ" sz="1900" dirty="0" smtClean="0"/>
              <a:t>/</a:t>
            </a:r>
            <a:r>
              <a:rPr lang="cs-CZ" sz="1900" dirty="0" err="1" smtClean="0"/>
              <a:t>svet</a:t>
            </a:r>
            <a:r>
              <a:rPr lang="cs-CZ" sz="1900" dirty="0" smtClean="0"/>
              <a:t>/rocnik3/misto3.htm</a:t>
            </a:r>
            <a:endParaRPr lang="cs-CZ" sz="1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206</TotalTime>
  <Words>189</Words>
  <Application>Microsoft Office PowerPoint</Application>
  <PresentationFormat>Předvádění na obrazovce (4:3)</PresentationFormat>
  <Paragraphs>98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Země v srdci Evropy</vt:lpstr>
      <vt:lpstr>Státní symboly</vt:lpstr>
      <vt:lpstr>Sousední státy</vt:lpstr>
      <vt:lpstr>Délka hranic se sousedními státy</vt:lpstr>
      <vt:lpstr>Spoj, co k sobě patří</vt:lpstr>
      <vt:lpstr>Poznej, kdo zdraví</vt:lpstr>
      <vt:lpstr>Se kterým státem máme nejdelší a nejkratší hranici ?</vt:lpstr>
      <vt:lpstr>Použité 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Věra</dc:creator>
  <cp:lastModifiedBy>Erika Pospíšilová</cp:lastModifiedBy>
  <cp:revision>28</cp:revision>
  <dcterms:created xsi:type="dcterms:W3CDTF">2012-03-20T19:17:45Z</dcterms:created>
  <dcterms:modified xsi:type="dcterms:W3CDTF">2012-04-21T19:24:59Z</dcterms:modified>
</cp:coreProperties>
</file>