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7" r:id="rId2"/>
    <p:sldId id="258" r:id="rId3"/>
    <p:sldId id="260" r:id="rId4"/>
    <p:sldId id="263" r:id="rId5"/>
    <p:sldId id="264" r:id="rId6"/>
    <p:sldId id="265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50D0F"/>
    <a:srgbClr val="0000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E7BAF4C-CF69-4890-83CA-DD37BAEF0F27}">
      <dsp:nvSpPr>
        <dsp:cNvPr id="0" name=""/>
        <dsp:cNvSpPr/>
      </dsp:nvSpPr>
      <dsp:spPr>
        <a:xfrm>
          <a:off x="1944411" y="1866602"/>
          <a:ext cx="2860398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Česká republika</a:t>
          </a:r>
          <a:endParaRPr lang="cs-CZ" sz="3500" kern="1200" dirty="0"/>
        </a:p>
      </dsp:txBody>
      <dsp:txXfrm>
        <a:off x="1944411" y="1866602"/>
        <a:ext cx="2860398" cy="1420575"/>
      </dsp:txXfrm>
    </dsp:sp>
    <dsp:sp modelId="{D39BED3B-DF53-4D9E-B252-A40E7C493497}">
      <dsp:nvSpPr>
        <dsp:cNvPr id="0" name=""/>
        <dsp:cNvSpPr/>
      </dsp:nvSpPr>
      <dsp:spPr>
        <a:xfrm rot="20739413">
          <a:off x="4642452" y="2205145"/>
          <a:ext cx="238641" cy="34096"/>
        </a:xfrm>
        <a:custGeom>
          <a:avLst/>
          <a:gdLst/>
          <a:ahLst/>
          <a:cxnLst/>
          <a:rect l="0" t="0" r="0" b="0"/>
          <a:pathLst>
            <a:path>
              <a:moveTo>
                <a:pt x="0" y="17048"/>
              </a:moveTo>
              <a:lnTo>
                <a:pt x="238641" y="1704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0739413">
        <a:off x="4755807" y="2216228"/>
        <a:ext cx="11932" cy="11932"/>
      </dsp:txXfrm>
    </dsp:sp>
    <dsp:sp modelId="{42C93427-3B40-4EF0-87C9-7B8BBDAD1FFF}">
      <dsp:nvSpPr>
        <dsp:cNvPr id="0" name=""/>
        <dsp:cNvSpPr/>
      </dsp:nvSpPr>
      <dsp:spPr>
        <a:xfrm>
          <a:off x="4765061" y="1189107"/>
          <a:ext cx="2518267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Počet obyvatel: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10,5 mil.</a:t>
          </a:r>
          <a:endParaRPr lang="cs-CZ" sz="2400" kern="1200" dirty="0"/>
        </a:p>
      </dsp:txBody>
      <dsp:txXfrm>
        <a:off x="4765061" y="1189107"/>
        <a:ext cx="2518267" cy="1420575"/>
      </dsp:txXfrm>
    </dsp:sp>
    <dsp:sp modelId="{32FE05E4-BA34-4D99-A13E-B3D4369D4F19}">
      <dsp:nvSpPr>
        <dsp:cNvPr id="0" name=""/>
        <dsp:cNvSpPr/>
      </dsp:nvSpPr>
      <dsp:spPr>
        <a:xfrm rot="16865345">
          <a:off x="3342676" y="1645742"/>
          <a:ext cx="422186" cy="34096"/>
        </a:xfrm>
        <a:custGeom>
          <a:avLst/>
          <a:gdLst/>
          <a:ahLst/>
          <a:cxnLst/>
          <a:rect l="0" t="0" r="0" b="0"/>
          <a:pathLst>
            <a:path>
              <a:moveTo>
                <a:pt x="0" y="17048"/>
              </a:moveTo>
              <a:lnTo>
                <a:pt x="422186" y="1704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865345">
        <a:off x="3543214" y="1652236"/>
        <a:ext cx="21109" cy="21109"/>
      </dsp:txXfrm>
    </dsp:sp>
    <dsp:sp modelId="{BD5F7D54-7955-4FE5-9F7B-2A1255741ABE}">
      <dsp:nvSpPr>
        <dsp:cNvPr id="0" name=""/>
        <dsp:cNvSpPr/>
      </dsp:nvSpPr>
      <dsp:spPr>
        <a:xfrm>
          <a:off x="1840752" y="36978"/>
          <a:ext cx="3784909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Hlavní město: Praha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1 267 000 </a:t>
          </a:r>
          <a:r>
            <a:rPr lang="cs-CZ" sz="2400" kern="1200" dirty="0" err="1" smtClean="0"/>
            <a:t>obyv</a:t>
          </a:r>
          <a:r>
            <a:rPr lang="cs-CZ" sz="2400" kern="1200" dirty="0" smtClean="0"/>
            <a:t>.</a:t>
          </a:r>
          <a:endParaRPr lang="cs-CZ" sz="2400" kern="1200" dirty="0"/>
        </a:p>
      </dsp:txBody>
      <dsp:txXfrm>
        <a:off x="1840752" y="36978"/>
        <a:ext cx="3784909" cy="1420575"/>
      </dsp:txXfrm>
    </dsp:sp>
    <dsp:sp modelId="{A8D6EF38-CB35-4C98-BE95-644CD7B18DED}">
      <dsp:nvSpPr>
        <dsp:cNvPr id="0" name=""/>
        <dsp:cNvSpPr/>
      </dsp:nvSpPr>
      <dsp:spPr>
        <a:xfrm rot="2014178">
          <a:off x="4194294" y="3251953"/>
          <a:ext cx="446454" cy="34096"/>
        </a:xfrm>
        <a:custGeom>
          <a:avLst/>
          <a:gdLst/>
          <a:ahLst/>
          <a:cxnLst/>
          <a:rect l="0" t="0" r="0" b="0"/>
          <a:pathLst>
            <a:path>
              <a:moveTo>
                <a:pt x="0" y="17048"/>
              </a:moveTo>
              <a:lnTo>
                <a:pt x="446454" y="1704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014178">
        <a:off x="4406360" y="3257840"/>
        <a:ext cx="22322" cy="22322"/>
      </dsp:txXfrm>
    </dsp:sp>
    <dsp:sp modelId="{15D1E488-81E3-4025-BC5A-7650AF9CE111}">
      <dsp:nvSpPr>
        <dsp:cNvPr id="0" name=""/>
        <dsp:cNvSpPr/>
      </dsp:nvSpPr>
      <dsp:spPr>
        <a:xfrm>
          <a:off x="3856982" y="3277337"/>
          <a:ext cx="3286798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Počet krajů 14</a:t>
          </a:r>
          <a:endParaRPr lang="cs-CZ" sz="2400" kern="1200" dirty="0"/>
        </a:p>
      </dsp:txBody>
      <dsp:txXfrm>
        <a:off x="3856982" y="3277337"/>
        <a:ext cx="3286798" cy="1420575"/>
      </dsp:txXfrm>
    </dsp:sp>
    <dsp:sp modelId="{1673BBFB-3C96-4C99-A1DE-0599365457E7}">
      <dsp:nvSpPr>
        <dsp:cNvPr id="0" name=""/>
        <dsp:cNvSpPr/>
      </dsp:nvSpPr>
      <dsp:spPr>
        <a:xfrm rot="8435232">
          <a:off x="2388647" y="3255935"/>
          <a:ext cx="277821" cy="34096"/>
        </a:xfrm>
        <a:custGeom>
          <a:avLst/>
          <a:gdLst/>
          <a:ahLst/>
          <a:cxnLst/>
          <a:rect l="0" t="0" r="0" b="0"/>
          <a:pathLst>
            <a:path>
              <a:moveTo>
                <a:pt x="0" y="17048"/>
              </a:moveTo>
              <a:lnTo>
                <a:pt x="277821" y="1704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8435232">
        <a:off x="2520612" y="3266038"/>
        <a:ext cx="13891" cy="13891"/>
      </dsp:txXfrm>
    </dsp:sp>
    <dsp:sp modelId="{08E4B201-1948-4A57-B6EA-2E36E1BEC138}">
      <dsp:nvSpPr>
        <dsp:cNvPr id="0" name=""/>
        <dsp:cNvSpPr/>
      </dsp:nvSpPr>
      <dsp:spPr>
        <a:xfrm>
          <a:off x="40552" y="3277338"/>
          <a:ext cx="3234763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Měnová jednotka: Koruna česká</a:t>
          </a:r>
          <a:endParaRPr lang="cs-CZ" sz="2400" kern="1200" dirty="0"/>
        </a:p>
      </dsp:txBody>
      <dsp:txXfrm>
        <a:off x="40552" y="3277338"/>
        <a:ext cx="3234763" cy="1420575"/>
      </dsp:txXfrm>
    </dsp:sp>
    <dsp:sp modelId="{271A472B-8476-4C63-AED7-D93FB8C90459}">
      <dsp:nvSpPr>
        <dsp:cNvPr id="0" name=""/>
        <dsp:cNvSpPr/>
      </dsp:nvSpPr>
      <dsp:spPr>
        <a:xfrm rot="12203385">
          <a:off x="2070415" y="2046639"/>
          <a:ext cx="235348" cy="34096"/>
        </a:xfrm>
        <a:custGeom>
          <a:avLst/>
          <a:gdLst/>
          <a:ahLst/>
          <a:cxnLst/>
          <a:rect l="0" t="0" r="0" b="0"/>
          <a:pathLst>
            <a:path>
              <a:moveTo>
                <a:pt x="0" y="17048"/>
              </a:moveTo>
              <a:lnTo>
                <a:pt x="235348" y="1704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2203385">
        <a:off x="2182206" y="2057804"/>
        <a:ext cx="11767" cy="11767"/>
      </dsp:txXfrm>
    </dsp:sp>
    <dsp:sp modelId="{3C73F87B-584C-4D41-A8FB-E76F7996F8A7}">
      <dsp:nvSpPr>
        <dsp:cNvPr id="0" name=""/>
        <dsp:cNvSpPr/>
      </dsp:nvSpPr>
      <dsp:spPr>
        <a:xfrm>
          <a:off x="0" y="901080"/>
          <a:ext cx="2284654" cy="142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Rozloha: 78864km</a:t>
          </a:r>
          <a:r>
            <a:rPr lang="cs-CZ" sz="2400" kern="1200" baseline="30000" dirty="0" smtClean="0"/>
            <a:t>2</a:t>
          </a:r>
          <a:endParaRPr lang="cs-CZ" sz="2400" kern="1200" baseline="30000" dirty="0"/>
        </a:p>
      </dsp:txBody>
      <dsp:txXfrm>
        <a:off x="0" y="901080"/>
        <a:ext cx="2284654" cy="1420575"/>
      </dsp:txXfrm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B0BD0C-77FF-4822-8226-02F67FD0403D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2BF274-3A05-4403-BC69-87A5D6204B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2BF274-3A05-4403-BC69-87A5D6204B8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2BF274-3A05-4403-BC69-87A5D6204B8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2BF274-3A05-4403-BC69-87A5D6204B8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achy,_Losenick%C3%A9_%C3%BAdol%C3%AD,_hranice_NP_%C5%A0umava.jpg?uselang=cs" TargetMode="External"/><Relationship Id="rId7" Type="http://schemas.openxmlformats.org/officeDocument/2006/relationships/hyperlink" Target="http://cs.wikipedia.org/wiki/Soubor:Hrub%C3%BD_Jesen%C3%ADk,_pohled_z_Uhl%C3%AD%C5%99sk%C3%A9ho_vrchu.jpg" TargetMode="External"/><Relationship Id="rId2" Type="http://schemas.openxmlformats.org/officeDocument/2006/relationships/hyperlink" Target="http://commons.wikimedia.org/wiki/File:%C5%A0umava_National_Park_and_Landscape_protected_Area_(CZE)_-_location_map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rkonose_CZ_I4A-7.png" TargetMode="External"/><Relationship Id="rId5" Type="http://schemas.openxmlformats.org/officeDocument/2006/relationships/hyperlink" Target="http://commons.wikimedia.org/wiki/File:Ceskomoravska_vrchovina_CZ_I2C.png" TargetMode="External"/><Relationship Id="rId4" Type="http://schemas.openxmlformats.org/officeDocument/2006/relationships/hyperlink" Target="http://commons.wikimedia.org/wiki/File:Krusne_hory_CZ_I3A-2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476672"/>
            <a:ext cx="7901058" cy="55955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Název školy: Speciální základní škola, Louny, </a:t>
            </a:r>
            <a:r>
              <a:rPr lang="cs-CZ" dirty="0" err="1" smtClean="0"/>
              <a:t>Poděbradova</a:t>
            </a:r>
            <a:r>
              <a:rPr lang="cs-CZ" dirty="0" smtClean="0"/>
              <a:t> 640, příspěvková organizace</a:t>
            </a:r>
            <a:br>
              <a:rPr lang="cs-CZ" dirty="0" smtClean="0"/>
            </a:br>
            <a:r>
              <a:rPr lang="cs-CZ" dirty="0" smtClean="0"/>
              <a:t>autor: Mgr. Věra </a:t>
            </a:r>
            <a:r>
              <a:rPr lang="cs-CZ" dirty="0" err="1" smtClean="0"/>
              <a:t>Elbelová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r>
              <a:rPr lang="cs-CZ" dirty="0" smtClean="0"/>
              <a:t>VY_32_INOVACE_03_NASE_HORY</a:t>
            </a:r>
          </a:p>
          <a:p>
            <a:pPr>
              <a:buNone/>
            </a:pPr>
            <a:endParaRPr lang="cs-CZ" dirty="0" smtClean="0"/>
          </a:p>
          <a:p>
            <a:pPr marL="27432" lvl="0" indent="0">
              <a:buNone/>
              <a:defRPr/>
            </a:pPr>
            <a:r>
              <a:rPr lang="cs-CZ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výstupy ŠVP: - </a:t>
            </a:r>
            <a:r>
              <a:rPr lang="cs-CZ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Žák dle svých možností popisuje přírodní podmínky jednotlivých regionů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republika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2400" b="0" i="1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lvl="0">
              <a:defRPr/>
            </a:pPr>
            <a:r>
              <a:rPr lang="cs-CZ" sz="2400" dirty="0" smtClean="0"/>
              <a:t>strana 3. – cvičení pro žáky </a:t>
            </a:r>
            <a:r>
              <a:rPr lang="cs-CZ" sz="2400" dirty="0" smtClean="0"/>
              <a:t>– ze začátečních písmen věcí na obrázcích mají žáci za úkol poskládat název „Sněžka“, který se po kliknutí objeví jako kontrola</a:t>
            </a:r>
          </a:p>
          <a:p>
            <a:pPr lvl="0">
              <a:defRPr/>
            </a:pPr>
            <a:r>
              <a:rPr lang="cs-CZ" sz="2400" dirty="0" smtClean="0"/>
              <a:t>strana </a:t>
            </a:r>
            <a:r>
              <a:rPr lang="cs-CZ" sz="2400" dirty="0" smtClean="0"/>
              <a:t>4. </a:t>
            </a:r>
            <a:r>
              <a:rPr lang="cs-CZ" sz="2400" dirty="0" smtClean="0"/>
              <a:t>– 6. podklad pro výklad</a:t>
            </a:r>
            <a:endParaRPr lang="cs-CZ" sz="2400" i="1" dirty="0" smtClean="0"/>
          </a:p>
          <a:p>
            <a:pPr>
              <a:defRPr/>
            </a:pPr>
            <a:endParaRPr lang="cs-CZ" sz="2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\Local Settings\Temporary Internet Files\Content.IE5\T5R7TU0Z\MP9004053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2786058"/>
            <a:ext cx="2500330" cy="178595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Naše hory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42976" y="1357298"/>
            <a:ext cx="8215338" cy="15525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Spoj první písmenka z názvů věcí na obrázcích a vylušti název naší nejvyšší hory.</a:t>
            </a:r>
            <a:endParaRPr lang="cs-CZ" dirty="0"/>
          </a:p>
        </p:txBody>
      </p:sp>
      <p:pic>
        <p:nvPicPr>
          <p:cNvPr id="1026" name="Picture 2" descr="C:\Documents and Settings\u\Local Settings\Temporary Internet Files\Content.IE5\Z87YS43S\MC90019788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571744"/>
            <a:ext cx="1598619" cy="152249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572264" y="357187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pic>
        <p:nvPicPr>
          <p:cNvPr id="1028" name="Picture 4" descr="C:\Documents and Settings\u\Local Settings\Temporary Internet Files\Content.IE5\T5R7TU0Z\MP9004252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3000372"/>
            <a:ext cx="1810646" cy="27146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500298" y="5143512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8992" y="2571744"/>
            <a:ext cx="11416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</a:t>
            </a:r>
            <a:r>
              <a:rPr lang="cs-CZ" sz="7200" dirty="0" smtClean="0"/>
              <a:t>Ě</a:t>
            </a:r>
            <a:endParaRPr lang="cs-CZ" sz="7200" dirty="0"/>
          </a:p>
        </p:txBody>
      </p:sp>
      <p:pic>
        <p:nvPicPr>
          <p:cNvPr id="1029" name="Picture 5" descr="C:\Documents and Settings\u\Local Settings\Temporary Internet Files\Content.IE5\ES28N02I\MC90044141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60" y="5000636"/>
            <a:ext cx="1828800" cy="103505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643834" y="500063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29190" y="4071942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</a:t>
            </a:r>
            <a:endParaRPr lang="cs-CZ" sz="2400" dirty="0"/>
          </a:p>
        </p:txBody>
      </p:sp>
      <p:pic>
        <p:nvPicPr>
          <p:cNvPr id="1031" name="Picture 7" descr="C:\Documents and Settings\u\Local Settings\Temporary Internet Files\Content.IE5\3D6NKB3U\MC900441736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4214818"/>
            <a:ext cx="2201870" cy="220187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643306" y="5643578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 rot="20568293">
            <a:off x="2043551" y="3169358"/>
            <a:ext cx="5246949" cy="156966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SNĚŽKA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2066" y="214290"/>
            <a:ext cx="4071934" cy="107157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ČESKÉ STŘEDOHOŘÍ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86446" y="3571876"/>
            <a:ext cx="3055644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Nejvyšší vrchol </a:t>
            </a:r>
            <a:br>
              <a:rPr lang="cs-CZ" sz="3200" dirty="0" smtClean="0"/>
            </a:br>
            <a:r>
              <a:rPr lang="cs-CZ" sz="3200" dirty="0" smtClean="0"/>
              <a:t>Milešovka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Sopečný původ</a:t>
            </a:r>
            <a:endParaRPr lang="cs-CZ" sz="32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42910" y="1714488"/>
            <a:ext cx="4572032" cy="107157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KRUŠNÉ HORY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Picture 2" descr="File:Krusne hory CZ I3A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2857496"/>
            <a:ext cx="3143272" cy="195668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928662" y="5000636"/>
            <a:ext cx="435407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Nejvyšší hora Klínovec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Těžba hnědého uhlí</a:t>
            </a:r>
            <a:endParaRPr lang="cs-CZ" sz="3200" dirty="0"/>
          </a:p>
        </p:txBody>
      </p:sp>
      <p:sp>
        <p:nvSpPr>
          <p:cNvPr id="13" name="Volný tvar 12"/>
          <p:cNvSpPr/>
          <p:nvPr/>
        </p:nvSpPr>
        <p:spPr>
          <a:xfrm>
            <a:off x="4143372" y="0"/>
            <a:ext cx="1725353" cy="6949440"/>
          </a:xfrm>
          <a:custGeom>
            <a:avLst/>
            <a:gdLst>
              <a:gd name="connsiteX0" fmla="*/ 0 w 1725353"/>
              <a:gd name="connsiteY0" fmla="*/ 0 h 6949440"/>
              <a:gd name="connsiteX1" fmla="*/ 13063 w 1725353"/>
              <a:gd name="connsiteY1" fmla="*/ 404949 h 6949440"/>
              <a:gd name="connsiteX2" fmla="*/ 39189 w 1725353"/>
              <a:gd name="connsiteY2" fmla="*/ 470263 h 6949440"/>
              <a:gd name="connsiteX3" fmla="*/ 78377 w 1725353"/>
              <a:gd name="connsiteY3" fmla="*/ 600892 h 6949440"/>
              <a:gd name="connsiteX4" fmla="*/ 104503 w 1725353"/>
              <a:gd name="connsiteY4" fmla="*/ 718458 h 6949440"/>
              <a:gd name="connsiteX5" fmla="*/ 130629 w 1725353"/>
              <a:gd name="connsiteY5" fmla="*/ 770709 h 6949440"/>
              <a:gd name="connsiteX6" fmla="*/ 143692 w 1725353"/>
              <a:gd name="connsiteY6" fmla="*/ 809898 h 6949440"/>
              <a:gd name="connsiteX7" fmla="*/ 182880 w 1725353"/>
              <a:gd name="connsiteY7" fmla="*/ 875212 h 6949440"/>
              <a:gd name="connsiteX8" fmla="*/ 209006 w 1725353"/>
              <a:gd name="connsiteY8" fmla="*/ 914400 h 6949440"/>
              <a:gd name="connsiteX9" fmla="*/ 248195 w 1725353"/>
              <a:gd name="connsiteY9" fmla="*/ 1031966 h 6949440"/>
              <a:gd name="connsiteX10" fmla="*/ 274320 w 1725353"/>
              <a:gd name="connsiteY10" fmla="*/ 1071155 h 6949440"/>
              <a:gd name="connsiteX11" fmla="*/ 313509 w 1725353"/>
              <a:gd name="connsiteY11" fmla="*/ 1188720 h 6949440"/>
              <a:gd name="connsiteX12" fmla="*/ 339635 w 1725353"/>
              <a:gd name="connsiteY12" fmla="*/ 1254035 h 6949440"/>
              <a:gd name="connsiteX13" fmla="*/ 404949 w 1725353"/>
              <a:gd name="connsiteY13" fmla="*/ 1371600 h 6949440"/>
              <a:gd name="connsiteX14" fmla="*/ 444137 w 1725353"/>
              <a:gd name="connsiteY14" fmla="*/ 1423852 h 6949440"/>
              <a:gd name="connsiteX15" fmla="*/ 483326 w 1725353"/>
              <a:gd name="connsiteY15" fmla="*/ 1449978 h 6949440"/>
              <a:gd name="connsiteX16" fmla="*/ 548640 w 1725353"/>
              <a:gd name="connsiteY16" fmla="*/ 1528355 h 6949440"/>
              <a:gd name="connsiteX17" fmla="*/ 600892 w 1725353"/>
              <a:gd name="connsiteY17" fmla="*/ 1606732 h 6949440"/>
              <a:gd name="connsiteX18" fmla="*/ 718457 w 1725353"/>
              <a:gd name="connsiteY18" fmla="*/ 1698172 h 6949440"/>
              <a:gd name="connsiteX19" fmla="*/ 744583 w 1725353"/>
              <a:gd name="connsiteY19" fmla="*/ 1737360 h 6949440"/>
              <a:gd name="connsiteX20" fmla="*/ 757646 w 1725353"/>
              <a:gd name="connsiteY20" fmla="*/ 1776549 h 6949440"/>
              <a:gd name="connsiteX21" fmla="*/ 770709 w 1725353"/>
              <a:gd name="connsiteY21" fmla="*/ 1828800 h 6949440"/>
              <a:gd name="connsiteX22" fmla="*/ 822960 w 1725353"/>
              <a:gd name="connsiteY22" fmla="*/ 1920240 h 6949440"/>
              <a:gd name="connsiteX23" fmla="*/ 836023 w 1725353"/>
              <a:gd name="connsiteY23" fmla="*/ 1959429 h 6949440"/>
              <a:gd name="connsiteX24" fmla="*/ 822960 w 1725353"/>
              <a:gd name="connsiteY24" fmla="*/ 2455818 h 6949440"/>
              <a:gd name="connsiteX25" fmla="*/ 809897 w 1725353"/>
              <a:gd name="connsiteY25" fmla="*/ 2625635 h 6949440"/>
              <a:gd name="connsiteX26" fmla="*/ 796835 w 1725353"/>
              <a:gd name="connsiteY26" fmla="*/ 2834640 h 6949440"/>
              <a:gd name="connsiteX27" fmla="*/ 809897 w 1725353"/>
              <a:gd name="connsiteY27" fmla="*/ 3683726 h 6949440"/>
              <a:gd name="connsiteX28" fmla="*/ 836023 w 1725353"/>
              <a:gd name="connsiteY28" fmla="*/ 3801292 h 6949440"/>
              <a:gd name="connsiteX29" fmla="*/ 862149 w 1725353"/>
              <a:gd name="connsiteY29" fmla="*/ 3840480 h 6949440"/>
              <a:gd name="connsiteX30" fmla="*/ 901337 w 1725353"/>
              <a:gd name="connsiteY30" fmla="*/ 3931920 h 6949440"/>
              <a:gd name="connsiteX31" fmla="*/ 914400 w 1725353"/>
              <a:gd name="connsiteY31" fmla="*/ 3971109 h 6949440"/>
              <a:gd name="connsiteX32" fmla="*/ 940526 w 1725353"/>
              <a:gd name="connsiteY32" fmla="*/ 4010298 h 6949440"/>
              <a:gd name="connsiteX33" fmla="*/ 966652 w 1725353"/>
              <a:gd name="connsiteY33" fmla="*/ 4062549 h 6949440"/>
              <a:gd name="connsiteX34" fmla="*/ 1005840 w 1725353"/>
              <a:gd name="connsiteY34" fmla="*/ 4140926 h 6949440"/>
              <a:gd name="connsiteX35" fmla="*/ 1018903 w 1725353"/>
              <a:gd name="connsiteY35" fmla="*/ 4232366 h 6949440"/>
              <a:gd name="connsiteX36" fmla="*/ 1031966 w 1725353"/>
              <a:gd name="connsiteY36" fmla="*/ 4362995 h 6949440"/>
              <a:gd name="connsiteX37" fmla="*/ 1058092 w 1725353"/>
              <a:gd name="connsiteY37" fmla="*/ 4415246 h 6949440"/>
              <a:gd name="connsiteX38" fmla="*/ 1097280 w 1725353"/>
              <a:gd name="connsiteY38" fmla="*/ 4794069 h 6949440"/>
              <a:gd name="connsiteX39" fmla="*/ 1136469 w 1725353"/>
              <a:gd name="connsiteY39" fmla="*/ 5055326 h 6949440"/>
              <a:gd name="connsiteX40" fmla="*/ 1162595 w 1725353"/>
              <a:gd name="connsiteY40" fmla="*/ 5172892 h 6949440"/>
              <a:gd name="connsiteX41" fmla="*/ 1175657 w 1725353"/>
              <a:gd name="connsiteY41" fmla="*/ 5225143 h 6949440"/>
              <a:gd name="connsiteX42" fmla="*/ 1240972 w 1725353"/>
              <a:gd name="connsiteY42" fmla="*/ 5329646 h 6949440"/>
              <a:gd name="connsiteX43" fmla="*/ 1293223 w 1725353"/>
              <a:gd name="connsiteY43" fmla="*/ 5434149 h 6949440"/>
              <a:gd name="connsiteX44" fmla="*/ 1306286 w 1725353"/>
              <a:gd name="connsiteY44" fmla="*/ 5486400 h 6949440"/>
              <a:gd name="connsiteX45" fmla="*/ 1319349 w 1725353"/>
              <a:gd name="connsiteY45" fmla="*/ 5525589 h 6949440"/>
              <a:gd name="connsiteX46" fmla="*/ 1345475 w 1725353"/>
              <a:gd name="connsiteY46" fmla="*/ 5891349 h 6949440"/>
              <a:gd name="connsiteX47" fmla="*/ 1384663 w 1725353"/>
              <a:gd name="connsiteY47" fmla="*/ 5995852 h 6949440"/>
              <a:gd name="connsiteX48" fmla="*/ 1436915 w 1725353"/>
              <a:gd name="connsiteY48" fmla="*/ 6100355 h 6949440"/>
              <a:gd name="connsiteX49" fmla="*/ 1449977 w 1725353"/>
              <a:gd name="connsiteY49" fmla="*/ 6152606 h 6949440"/>
              <a:gd name="connsiteX50" fmla="*/ 1502229 w 1725353"/>
              <a:gd name="connsiteY50" fmla="*/ 6257109 h 6949440"/>
              <a:gd name="connsiteX51" fmla="*/ 1528355 w 1725353"/>
              <a:gd name="connsiteY51" fmla="*/ 6361612 h 6949440"/>
              <a:gd name="connsiteX52" fmla="*/ 1567543 w 1725353"/>
              <a:gd name="connsiteY52" fmla="*/ 6544492 h 6949440"/>
              <a:gd name="connsiteX53" fmla="*/ 1593669 w 1725353"/>
              <a:gd name="connsiteY53" fmla="*/ 6622869 h 6949440"/>
              <a:gd name="connsiteX54" fmla="*/ 1672046 w 1725353"/>
              <a:gd name="connsiteY54" fmla="*/ 6766560 h 6949440"/>
              <a:gd name="connsiteX55" fmla="*/ 1698172 w 1725353"/>
              <a:gd name="connsiteY55" fmla="*/ 6831875 h 6949440"/>
              <a:gd name="connsiteX56" fmla="*/ 1724297 w 1725353"/>
              <a:gd name="connsiteY56" fmla="*/ 6949440 h 694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1725353" h="6949440">
                <a:moveTo>
                  <a:pt x="0" y="0"/>
                </a:moveTo>
                <a:cubicBezTo>
                  <a:pt x="4354" y="134983"/>
                  <a:pt x="1847" y="270362"/>
                  <a:pt x="13063" y="404949"/>
                </a:cubicBezTo>
                <a:cubicBezTo>
                  <a:pt x="15010" y="428316"/>
                  <a:pt x="33019" y="447641"/>
                  <a:pt x="39189" y="470263"/>
                </a:cubicBezTo>
                <a:cubicBezTo>
                  <a:pt x="78225" y="613393"/>
                  <a:pt x="23665" y="491464"/>
                  <a:pt x="78377" y="600892"/>
                </a:cubicBezTo>
                <a:cubicBezTo>
                  <a:pt x="86206" y="647863"/>
                  <a:pt x="86963" y="677531"/>
                  <a:pt x="104503" y="718458"/>
                </a:cubicBezTo>
                <a:cubicBezTo>
                  <a:pt x="112174" y="736356"/>
                  <a:pt x="122958" y="752811"/>
                  <a:pt x="130629" y="770709"/>
                </a:cubicBezTo>
                <a:cubicBezTo>
                  <a:pt x="136053" y="783365"/>
                  <a:pt x="137534" y="797582"/>
                  <a:pt x="143692" y="809898"/>
                </a:cubicBezTo>
                <a:cubicBezTo>
                  <a:pt x="155046" y="832607"/>
                  <a:pt x="169424" y="853682"/>
                  <a:pt x="182880" y="875212"/>
                </a:cubicBezTo>
                <a:cubicBezTo>
                  <a:pt x="191201" y="888525"/>
                  <a:pt x="201985" y="900358"/>
                  <a:pt x="209006" y="914400"/>
                </a:cubicBezTo>
                <a:cubicBezTo>
                  <a:pt x="315038" y="1126462"/>
                  <a:pt x="173371" y="857375"/>
                  <a:pt x="248195" y="1031966"/>
                </a:cubicBezTo>
                <a:cubicBezTo>
                  <a:pt x="254379" y="1046396"/>
                  <a:pt x="265612" y="1058092"/>
                  <a:pt x="274320" y="1071155"/>
                </a:cubicBezTo>
                <a:cubicBezTo>
                  <a:pt x="294940" y="1174251"/>
                  <a:pt x="274176" y="1100220"/>
                  <a:pt x="313509" y="1188720"/>
                </a:cubicBezTo>
                <a:cubicBezTo>
                  <a:pt x="323033" y="1210148"/>
                  <a:pt x="329932" y="1232688"/>
                  <a:pt x="339635" y="1254035"/>
                </a:cubicBezTo>
                <a:cubicBezTo>
                  <a:pt x="364453" y="1308634"/>
                  <a:pt x="374118" y="1328436"/>
                  <a:pt x="404949" y="1371600"/>
                </a:cubicBezTo>
                <a:cubicBezTo>
                  <a:pt x="417603" y="1389316"/>
                  <a:pt x="428742" y="1408457"/>
                  <a:pt x="444137" y="1423852"/>
                </a:cubicBezTo>
                <a:cubicBezTo>
                  <a:pt x="455238" y="1434953"/>
                  <a:pt x="470263" y="1441269"/>
                  <a:pt x="483326" y="1449978"/>
                </a:cubicBezTo>
                <a:cubicBezTo>
                  <a:pt x="576689" y="1590019"/>
                  <a:pt x="431291" y="1377477"/>
                  <a:pt x="548640" y="1528355"/>
                </a:cubicBezTo>
                <a:cubicBezTo>
                  <a:pt x="567917" y="1553140"/>
                  <a:pt x="574766" y="1589315"/>
                  <a:pt x="600892" y="1606732"/>
                </a:cubicBezTo>
                <a:cubicBezTo>
                  <a:pt x="655516" y="1643148"/>
                  <a:pt x="680085" y="1652126"/>
                  <a:pt x="718457" y="1698172"/>
                </a:cubicBezTo>
                <a:cubicBezTo>
                  <a:pt x="728508" y="1710233"/>
                  <a:pt x="735874" y="1724297"/>
                  <a:pt x="744583" y="1737360"/>
                </a:cubicBezTo>
                <a:cubicBezTo>
                  <a:pt x="748937" y="1750423"/>
                  <a:pt x="753863" y="1763309"/>
                  <a:pt x="757646" y="1776549"/>
                </a:cubicBezTo>
                <a:cubicBezTo>
                  <a:pt x="762578" y="1793811"/>
                  <a:pt x="764405" y="1811990"/>
                  <a:pt x="770709" y="1828800"/>
                </a:cubicBezTo>
                <a:cubicBezTo>
                  <a:pt x="805063" y="1920410"/>
                  <a:pt x="785060" y="1844439"/>
                  <a:pt x="822960" y="1920240"/>
                </a:cubicBezTo>
                <a:cubicBezTo>
                  <a:pt x="829118" y="1932556"/>
                  <a:pt x="831669" y="1946366"/>
                  <a:pt x="836023" y="1959429"/>
                </a:cubicBezTo>
                <a:cubicBezTo>
                  <a:pt x="831669" y="2124892"/>
                  <a:pt x="829446" y="2290425"/>
                  <a:pt x="822960" y="2455818"/>
                </a:cubicBezTo>
                <a:cubicBezTo>
                  <a:pt x="820735" y="2512547"/>
                  <a:pt x="813803" y="2568997"/>
                  <a:pt x="809897" y="2625635"/>
                </a:cubicBezTo>
                <a:cubicBezTo>
                  <a:pt x="805094" y="2695274"/>
                  <a:pt x="801189" y="2764972"/>
                  <a:pt x="796835" y="2834640"/>
                </a:cubicBezTo>
                <a:cubicBezTo>
                  <a:pt x="801189" y="3117669"/>
                  <a:pt x="801813" y="3400779"/>
                  <a:pt x="809897" y="3683726"/>
                </a:cubicBezTo>
                <a:cubicBezTo>
                  <a:pt x="810087" y="3690368"/>
                  <a:pt x="830832" y="3789179"/>
                  <a:pt x="836023" y="3801292"/>
                </a:cubicBezTo>
                <a:cubicBezTo>
                  <a:pt x="842207" y="3815722"/>
                  <a:pt x="853440" y="3827417"/>
                  <a:pt x="862149" y="3840480"/>
                </a:cubicBezTo>
                <a:cubicBezTo>
                  <a:pt x="892784" y="3932386"/>
                  <a:pt x="852912" y="3818927"/>
                  <a:pt x="901337" y="3931920"/>
                </a:cubicBezTo>
                <a:cubicBezTo>
                  <a:pt x="906761" y="3944576"/>
                  <a:pt x="908242" y="3958793"/>
                  <a:pt x="914400" y="3971109"/>
                </a:cubicBezTo>
                <a:cubicBezTo>
                  <a:pt x="921421" y="3985151"/>
                  <a:pt x="932737" y="3996667"/>
                  <a:pt x="940526" y="4010298"/>
                </a:cubicBezTo>
                <a:cubicBezTo>
                  <a:pt x="950187" y="4027205"/>
                  <a:pt x="956991" y="4045642"/>
                  <a:pt x="966652" y="4062549"/>
                </a:cubicBezTo>
                <a:cubicBezTo>
                  <a:pt x="1007166" y="4133450"/>
                  <a:pt x="981891" y="4069079"/>
                  <a:pt x="1005840" y="4140926"/>
                </a:cubicBezTo>
                <a:cubicBezTo>
                  <a:pt x="1010194" y="4171406"/>
                  <a:pt x="1015305" y="4201787"/>
                  <a:pt x="1018903" y="4232366"/>
                </a:cubicBezTo>
                <a:cubicBezTo>
                  <a:pt x="1024016" y="4275826"/>
                  <a:pt x="1022797" y="4320206"/>
                  <a:pt x="1031966" y="4362995"/>
                </a:cubicBezTo>
                <a:cubicBezTo>
                  <a:pt x="1036046" y="4382036"/>
                  <a:pt x="1049383" y="4397829"/>
                  <a:pt x="1058092" y="4415246"/>
                </a:cubicBezTo>
                <a:cubicBezTo>
                  <a:pt x="1110006" y="4622906"/>
                  <a:pt x="1073365" y="4447306"/>
                  <a:pt x="1097280" y="4794069"/>
                </a:cubicBezTo>
                <a:cubicBezTo>
                  <a:pt x="1101900" y="4861054"/>
                  <a:pt x="1127227" y="4999872"/>
                  <a:pt x="1136469" y="5055326"/>
                </a:cubicBezTo>
                <a:cubicBezTo>
                  <a:pt x="1160045" y="5196783"/>
                  <a:pt x="1136868" y="5082843"/>
                  <a:pt x="1162595" y="5172892"/>
                </a:cubicBezTo>
                <a:cubicBezTo>
                  <a:pt x="1167527" y="5190154"/>
                  <a:pt x="1168366" y="5208737"/>
                  <a:pt x="1175657" y="5225143"/>
                </a:cubicBezTo>
                <a:cubicBezTo>
                  <a:pt x="1186162" y="5248780"/>
                  <a:pt x="1223493" y="5303428"/>
                  <a:pt x="1240972" y="5329646"/>
                </a:cubicBezTo>
                <a:cubicBezTo>
                  <a:pt x="1273048" y="5457950"/>
                  <a:pt x="1226610" y="5300923"/>
                  <a:pt x="1293223" y="5434149"/>
                </a:cubicBezTo>
                <a:cubicBezTo>
                  <a:pt x="1301252" y="5450207"/>
                  <a:pt x="1301354" y="5469138"/>
                  <a:pt x="1306286" y="5486400"/>
                </a:cubicBezTo>
                <a:cubicBezTo>
                  <a:pt x="1310069" y="5499640"/>
                  <a:pt x="1314995" y="5512526"/>
                  <a:pt x="1319349" y="5525589"/>
                </a:cubicBezTo>
                <a:cubicBezTo>
                  <a:pt x="1327700" y="5726017"/>
                  <a:pt x="1307981" y="5760116"/>
                  <a:pt x="1345475" y="5891349"/>
                </a:cubicBezTo>
                <a:cubicBezTo>
                  <a:pt x="1353690" y="5920102"/>
                  <a:pt x="1374304" y="5973407"/>
                  <a:pt x="1384663" y="5995852"/>
                </a:cubicBezTo>
                <a:cubicBezTo>
                  <a:pt x="1400984" y="6031213"/>
                  <a:pt x="1436915" y="6100355"/>
                  <a:pt x="1436915" y="6100355"/>
                </a:cubicBezTo>
                <a:cubicBezTo>
                  <a:pt x="1441269" y="6117772"/>
                  <a:pt x="1443072" y="6136034"/>
                  <a:pt x="1449977" y="6152606"/>
                </a:cubicBezTo>
                <a:cubicBezTo>
                  <a:pt x="1464956" y="6188556"/>
                  <a:pt x="1492783" y="6219326"/>
                  <a:pt x="1502229" y="6257109"/>
                </a:cubicBezTo>
                <a:cubicBezTo>
                  <a:pt x="1510938" y="6291943"/>
                  <a:pt x="1522452" y="6326194"/>
                  <a:pt x="1528355" y="6361612"/>
                </a:cubicBezTo>
                <a:cubicBezTo>
                  <a:pt x="1539317" y="6427391"/>
                  <a:pt x="1545842" y="6479389"/>
                  <a:pt x="1567543" y="6544492"/>
                </a:cubicBezTo>
                <a:cubicBezTo>
                  <a:pt x="1576252" y="6570618"/>
                  <a:pt x="1578393" y="6599955"/>
                  <a:pt x="1593669" y="6622869"/>
                </a:cubicBezTo>
                <a:cubicBezTo>
                  <a:pt x="1629451" y="6676542"/>
                  <a:pt x="1642410" y="6692470"/>
                  <a:pt x="1672046" y="6766560"/>
                </a:cubicBezTo>
                <a:cubicBezTo>
                  <a:pt x="1680755" y="6788332"/>
                  <a:pt x="1691276" y="6809463"/>
                  <a:pt x="1698172" y="6831875"/>
                </a:cubicBezTo>
                <a:cubicBezTo>
                  <a:pt x="1725353" y="6920214"/>
                  <a:pt x="1724297" y="6902944"/>
                  <a:pt x="1724297" y="6949440"/>
                </a:cubicBezTo>
              </a:path>
            </a:pathLst>
          </a:cu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File:České Středohoří - location map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1357298"/>
            <a:ext cx="3214710" cy="18806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2211" y="3000372"/>
            <a:ext cx="2786082" cy="1071570"/>
          </a:xfrm>
        </p:spPr>
        <p:txBody>
          <a:bodyPr/>
          <a:lstStyle/>
          <a:p>
            <a:pPr algn="ctr"/>
            <a:r>
              <a:rPr lang="cs-CZ" dirty="0" smtClean="0"/>
              <a:t>ŠUMAVA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3929066"/>
            <a:ext cx="416973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Národní park Šumava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Přírodní rezervace </a:t>
            </a:r>
            <a:br>
              <a:rPr lang="cs-CZ" sz="3200" dirty="0" smtClean="0"/>
            </a:br>
            <a:r>
              <a:rPr lang="cs-CZ" sz="3200" dirty="0" smtClean="0"/>
              <a:t>Boubínský prales</a:t>
            </a:r>
            <a:endParaRPr lang="cs-CZ" sz="3200" dirty="0"/>
          </a:p>
        </p:txBody>
      </p:sp>
      <p:pic>
        <p:nvPicPr>
          <p:cNvPr id="2052" name="Picture 4" descr="File:Šumava National Park and Landscape protected Area (CZE) - location map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83583" y="1071546"/>
            <a:ext cx="3500462" cy="2047770"/>
          </a:xfrm>
          <a:prstGeom prst="rect">
            <a:avLst/>
          </a:prstGeom>
          <a:noFill/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286216" y="214290"/>
            <a:ext cx="4857784" cy="1071570"/>
          </a:xfrm>
          <a:prstGeom prst="rect">
            <a:avLst/>
          </a:prstGeom>
        </p:spPr>
        <p:txBody>
          <a:bodyPr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300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ČESKOMORAVSKÁ VRCHOVINA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1506" name="Picture 2" descr="Soubor:Ceskomoravska vrchovina CZ I2C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1357298"/>
            <a:ext cx="3429024" cy="2134567"/>
          </a:xfrm>
          <a:prstGeom prst="rect">
            <a:avLst/>
          </a:prstGeom>
          <a:noFill/>
        </p:spPr>
      </p:pic>
      <p:sp>
        <p:nvSpPr>
          <p:cNvPr id="10" name="Volný tvar 9"/>
          <p:cNvSpPr/>
          <p:nvPr/>
        </p:nvSpPr>
        <p:spPr>
          <a:xfrm>
            <a:off x="3801291" y="13063"/>
            <a:ext cx="1214846" cy="7171508"/>
          </a:xfrm>
          <a:custGeom>
            <a:avLst/>
            <a:gdLst>
              <a:gd name="connsiteX0" fmla="*/ 0 w 1214846"/>
              <a:gd name="connsiteY0" fmla="*/ 0 h 7171508"/>
              <a:gd name="connsiteX1" fmla="*/ 26126 w 1214846"/>
              <a:gd name="connsiteY1" fmla="*/ 91440 h 7171508"/>
              <a:gd name="connsiteX2" fmla="*/ 195943 w 1214846"/>
              <a:gd name="connsiteY2" fmla="*/ 770708 h 7171508"/>
              <a:gd name="connsiteX3" fmla="*/ 300446 w 1214846"/>
              <a:gd name="connsiteY3" fmla="*/ 966651 h 7171508"/>
              <a:gd name="connsiteX4" fmla="*/ 640080 w 1214846"/>
              <a:gd name="connsiteY4" fmla="*/ 1489166 h 7171508"/>
              <a:gd name="connsiteX5" fmla="*/ 731520 w 1214846"/>
              <a:gd name="connsiteY5" fmla="*/ 1802674 h 7171508"/>
              <a:gd name="connsiteX6" fmla="*/ 757646 w 1214846"/>
              <a:gd name="connsiteY6" fmla="*/ 1854926 h 7171508"/>
              <a:gd name="connsiteX7" fmla="*/ 770709 w 1214846"/>
              <a:gd name="connsiteY7" fmla="*/ 2024743 h 7171508"/>
              <a:gd name="connsiteX8" fmla="*/ 822960 w 1214846"/>
              <a:gd name="connsiteY8" fmla="*/ 2246811 h 7171508"/>
              <a:gd name="connsiteX9" fmla="*/ 875212 w 1214846"/>
              <a:gd name="connsiteY9" fmla="*/ 2390503 h 7171508"/>
              <a:gd name="connsiteX10" fmla="*/ 953589 w 1214846"/>
              <a:gd name="connsiteY10" fmla="*/ 2664823 h 7171508"/>
              <a:gd name="connsiteX11" fmla="*/ 992778 w 1214846"/>
              <a:gd name="connsiteY11" fmla="*/ 2795451 h 7171508"/>
              <a:gd name="connsiteX12" fmla="*/ 1018903 w 1214846"/>
              <a:gd name="connsiteY12" fmla="*/ 2913017 h 7171508"/>
              <a:gd name="connsiteX13" fmla="*/ 1058092 w 1214846"/>
              <a:gd name="connsiteY13" fmla="*/ 3043646 h 7171508"/>
              <a:gd name="connsiteX14" fmla="*/ 1097280 w 1214846"/>
              <a:gd name="connsiteY14" fmla="*/ 3317966 h 7171508"/>
              <a:gd name="connsiteX15" fmla="*/ 1136469 w 1214846"/>
              <a:gd name="connsiteY15" fmla="*/ 3788228 h 7171508"/>
              <a:gd name="connsiteX16" fmla="*/ 1149532 w 1214846"/>
              <a:gd name="connsiteY16" fmla="*/ 3944983 h 7171508"/>
              <a:gd name="connsiteX17" fmla="*/ 1175658 w 1214846"/>
              <a:gd name="connsiteY17" fmla="*/ 4088674 h 7171508"/>
              <a:gd name="connsiteX18" fmla="*/ 1188720 w 1214846"/>
              <a:gd name="connsiteY18" fmla="*/ 4376057 h 7171508"/>
              <a:gd name="connsiteX19" fmla="*/ 1201783 w 1214846"/>
              <a:gd name="connsiteY19" fmla="*/ 4493623 h 7171508"/>
              <a:gd name="connsiteX20" fmla="*/ 1214846 w 1214846"/>
              <a:gd name="connsiteY20" fmla="*/ 4702628 h 7171508"/>
              <a:gd name="connsiteX21" fmla="*/ 1175658 w 1214846"/>
              <a:gd name="connsiteY21" fmla="*/ 5199017 h 7171508"/>
              <a:gd name="connsiteX22" fmla="*/ 1162595 w 1214846"/>
              <a:gd name="connsiteY22" fmla="*/ 5303520 h 7171508"/>
              <a:gd name="connsiteX23" fmla="*/ 1136469 w 1214846"/>
              <a:gd name="connsiteY23" fmla="*/ 5394960 h 7171508"/>
              <a:gd name="connsiteX24" fmla="*/ 1097280 w 1214846"/>
              <a:gd name="connsiteY24" fmla="*/ 5486400 h 7171508"/>
              <a:gd name="connsiteX25" fmla="*/ 966652 w 1214846"/>
              <a:gd name="connsiteY25" fmla="*/ 5643154 h 7171508"/>
              <a:gd name="connsiteX26" fmla="*/ 849086 w 1214846"/>
              <a:gd name="connsiteY26" fmla="*/ 5852160 h 7171508"/>
              <a:gd name="connsiteX27" fmla="*/ 757646 w 1214846"/>
              <a:gd name="connsiteY27" fmla="*/ 6061166 h 7171508"/>
              <a:gd name="connsiteX28" fmla="*/ 731520 w 1214846"/>
              <a:gd name="connsiteY28" fmla="*/ 6152606 h 7171508"/>
              <a:gd name="connsiteX29" fmla="*/ 627018 w 1214846"/>
              <a:gd name="connsiteY29" fmla="*/ 6335486 h 7171508"/>
              <a:gd name="connsiteX30" fmla="*/ 587829 w 1214846"/>
              <a:gd name="connsiteY30" fmla="*/ 6374674 h 7171508"/>
              <a:gd name="connsiteX31" fmla="*/ 483326 w 1214846"/>
              <a:gd name="connsiteY31" fmla="*/ 6505303 h 7171508"/>
              <a:gd name="connsiteX32" fmla="*/ 431075 w 1214846"/>
              <a:gd name="connsiteY32" fmla="*/ 6570617 h 7171508"/>
              <a:gd name="connsiteX33" fmla="*/ 365760 w 1214846"/>
              <a:gd name="connsiteY33" fmla="*/ 6622868 h 7171508"/>
              <a:gd name="connsiteX34" fmla="*/ 313509 w 1214846"/>
              <a:gd name="connsiteY34" fmla="*/ 6714308 h 7171508"/>
              <a:gd name="connsiteX35" fmla="*/ 248195 w 1214846"/>
              <a:gd name="connsiteY35" fmla="*/ 6818811 h 7171508"/>
              <a:gd name="connsiteX36" fmla="*/ 235132 w 1214846"/>
              <a:gd name="connsiteY36" fmla="*/ 6858000 h 7171508"/>
              <a:gd name="connsiteX37" fmla="*/ 222069 w 1214846"/>
              <a:gd name="connsiteY37" fmla="*/ 6923314 h 7171508"/>
              <a:gd name="connsiteX38" fmla="*/ 182880 w 1214846"/>
              <a:gd name="connsiteY38" fmla="*/ 6988628 h 7171508"/>
              <a:gd name="connsiteX39" fmla="*/ 78378 w 1214846"/>
              <a:gd name="connsiteY39" fmla="*/ 7145383 h 7171508"/>
              <a:gd name="connsiteX40" fmla="*/ 39189 w 1214846"/>
              <a:gd name="connsiteY40" fmla="*/ 7171508 h 7171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214846" h="7171508">
                <a:moveTo>
                  <a:pt x="0" y="0"/>
                </a:moveTo>
                <a:cubicBezTo>
                  <a:pt x="8709" y="30480"/>
                  <a:pt x="18315" y="60718"/>
                  <a:pt x="26126" y="91440"/>
                </a:cubicBezTo>
                <a:cubicBezTo>
                  <a:pt x="83633" y="317635"/>
                  <a:pt x="126139" y="548000"/>
                  <a:pt x="195943" y="770708"/>
                </a:cubicBezTo>
                <a:cubicBezTo>
                  <a:pt x="218082" y="841343"/>
                  <a:pt x="260918" y="904065"/>
                  <a:pt x="300446" y="966651"/>
                </a:cubicBezTo>
                <a:cubicBezTo>
                  <a:pt x="489733" y="1266355"/>
                  <a:pt x="496002" y="1212093"/>
                  <a:pt x="640080" y="1489166"/>
                </a:cubicBezTo>
                <a:cubicBezTo>
                  <a:pt x="691366" y="1587793"/>
                  <a:pt x="694054" y="1699640"/>
                  <a:pt x="731520" y="1802674"/>
                </a:cubicBezTo>
                <a:cubicBezTo>
                  <a:pt x="738175" y="1820975"/>
                  <a:pt x="748937" y="1837509"/>
                  <a:pt x="757646" y="1854926"/>
                </a:cubicBezTo>
                <a:cubicBezTo>
                  <a:pt x="762000" y="1911532"/>
                  <a:pt x="763038" y="1968491"/>
                  <a:pt x="770709" y="2024743"/>
                </a:cubicBezTo>
                <a:cubicBezTo>
                  <a:pt x="773542" y="2045514"/>
                  <a:pt x="814900" y="2221288"/>
                  <a:pt x="822960" y="2246811"/>
                </a:cubicBezTo>
                <a:cubicBezTo>
                  <a:pt x="838307" y="2295411"/>
                  <a:pt x="860010" y="2341857"/>
                  <a:pt x="875212" y="2390503"/>
                </a:cubicBezTo>
                <a:cubicBezTo>
                  <a:pt x="903578" y="2481273"/>
                  <a:pt x="927074" y="2573495"/>
                  <a:pt x="953589" y="2664823"/>
                </a:cubicBezTo>
                <a:cubicBezTo>
                  <a:pt x="966264" y="2708480"/>
                  <a:pt x="982917" y="2751074"/>
                  <a:pt x="992778" y="2795451"/>
                </a:cubicBezTo>
                <a:cubicBezTo>
                  <a:pt x="1001486" y="2834640"/>
                  <a:pt x="1008687" y="2874194"/>
                  <a:pt x="1018903" y="2913017"/>
                </a:cubicBezTo>
                <a:cubicBezTo>
                  <a:pt x="1030472" y="2956980"/>
                  <a:pt x="1047562" y="2999422"/>
                  <a:pt x="1058092" y="3043646"/>
                </a:cubicBezTo>
                <a:cubicBezTo>
                  <a:pt x="1082137" y="3144633"/>
                  <a:pt x="1088282" y="3215984"/>
                  <a:pt x="1097280" y="3317966"/>
                </a:cubicBezTo>
                <a:cubicBezTo>
                  <a:pt x="1111105" y="3474655"/>
                  <a:pt x="1123406" y="3631474"/>
                  <a:pt x="1136469" y="3788228"/>
                </a:cubicBezTo>
                <a:cubicBezTo>
                  <a:pt x="1140823" y="3840480"/>
                  <a:pt x="1140152" y="3893396"/>
                  <a:pt x="1149532" y="3944983"/>
                </a:cubicBezTo>
                <a:lnTo>
                  <a:pt x="1175658" y="4088674"/>
                </a:lnTo>
                <a:cubicBezTo>
                  <a:pt x="1180012" y="4184468"/>
                  <a:pt x="1182546" y="4280363"/>
                  <a:pt x="1188720" y="4376057"/>
                </a:cubicBezTo>
                <a:cubicBezTo>
                  <a:pt x="1191259" y="4415405"/>
                  <a:pt x="1198639" y="4454319"/>
                  <a:pt x="1201783" y="4493623"/>
                </a:cubicBezTo>
                <a:cubicBezTo>
                  <a:pt x="1207350" y="4563205"/>
                  <a:pt x="1210492" y="4632960"/>
                  <a:pt x="1214846" y="4702628"/>
                </a:cubicBezTo>
                <a:cubicBezTo>
                  <a:pt x="1201783" y="4868091"/>
                  <a:pt x="1196245" y="5034321"/>
                  <a:pt x="1175658" y="5199017"/>
                </a:cubicBezTo>
                <a:cubicBezTo>
                  <a:pt x="1171304" y="5233851"/>
                  <a:pt x="1169480" y="5269096"/>
                  <a:pt x="1162595" y="5303520"/>
                </a:cubicBezTo>
                <a:cubicBezTo>
                  <a:pt x="1156378" y="5334604"/>
                  <a:pt x="1147131" y="5365107"/>
                  <a:pt x="1136469" y="5394960"/>
                </a:cubicBezTo>
                <a:cubicBezTo>
                  <a:pt x="1125316" y="5426189"/>
                  <a:pt x="1116006" y="5459032"/>
                  <a:pt x="1097280" y="5486400"/>
                </a:cubicBezTo>
                <a:cubicBezTo>
                  <a:pt x="1058872" y="5542534"/>
                  <a:pt x="1007461" y="5588741"/>
                  <a:pt x="966652" y="5643154"/>
                </a:cubicBezTo>
                <a:cubicBezTo>
                  <a:pt x="923675" y="5700456"/>
                  <a:pt x="878961" y="5786978"/>
                  <a:pt x="849086" y="5852160"/>
                </a:cubicBezTo>
                <a:cubicBezTo>
                  <a:pt x="817402" y="5921289"/>
                  <a:pt x="778537" y="5988048"/>
                  <a:pt x="757646" y="6061166"/>
                </a:cubicBezTo>
                <a:cubicBezTo>
                  <a:pt x="748937" y="6091646"/>
                  <a:pt x="742353" y="6122815"/>
                  <a:pt x="731520" y="6152606"/>
                </a:cubicBezTo>
                <a:cubicBezTo>
                  <a:pt x="716528" y="6193835"/>
                  <a:pt x="627165" y="6335339"/>
                  <a:pt x="627018" y="6335486"/>
                </a:cubicBezTo>
                <a:cubicBezTo>
                  <a:pt x="613955" y="6348549"/>
                  <a:pt x="599762" y="6360572"/>
                  <a:pt x="587829" y="6374674"/>
                </a:cubicBezTo>
                <a:cubicBezTo>
                  <a:pt x="551810" y="6417242"/>
                  <a:pt x="518160" y="6461760"/>
                  <a:pt x="483326" y="6505303"/>
                </a:cubicBezTo>
                <a:cubicBezTo>
                  <a:pt x="465909" y="6527074"/>
                  <a:pt x="452846" y="6553200"/>
                  <a:pt x="431075" y="6570617"/>
                </a:cubicBezTo>
                <a:cubicBezTo>
                  <a:pt x="409303" y="6588034"/>
                  <a:pt x="385475" y="6603153"/>
                  <a:pt x="365760" y="6622868"/>
                </a:cubicBezTo>
                <a:cubicBezTo>
                  <a:pt x="343997" y="6644631"/>
                  <a:pt x="327849" y="6689726"/>
                  <a:pt x="313509" y="6714308"/>
                </a:cubicBezTo>
                <a:cubicBezTo>
                  <a:pt x="292811" y="6749790"/>
                  <a:pt x="261185" y="6779841"/>
                  <a:pt x="248195" y="6818811"/>
                </a:cubicBezTo>
                <a:cubicBezTo>
                  <a:pt x="243841" y="6831874"/>
                  <a:pt x="238472" y="6844642"/>
                  <a:pt x="235132" y="6858000"/>
                </a:cubicBezTo>
                <a:cubicBezTo>
                  <a:pt x="229747" y="6879540"/>
                  <a:pt x="230315" y="6902700"/>
                  <a:pt x="222069" y="6923314"/>
                </a:cubicBezTo>
                <a:cubicBezTo>
                  <a:pt x="212639" y="6946888"/>
                  <a:pt x="195210" y="6966433"/>
                  <a:pt x="182880" y="6988628"/>
                </a:cubicBezTo>
                <a:cubicBezTo>
                  <a:pt x="152926" y="7042545"/>
                  <a:pt x="133459" y="7108664"/>
                  <a:pt x="78378" y="7145383"/>
                </a:cubicBezTo>
                <a:lnTo>
                  <a:pt x="39189" y="7171508"/>
                </a:ln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4957103" y="3579223"/>
            <a:ext cx="4213023" cy="444137"/>
          </a:xfrm>
          <a:custGeom>
            <a:avLst/>
            <a:gdLst>
              <a:gd name="connsiteX0" fmla="*/ 6783 w 4213023"/>
              <a:gd name="connsiteY0" fmla="*/ 182880 h 444137"/>
              <a:gd name="connsiteX1" fmla="*/ 163537 w 4213023"/>
              <a:gd name="connsiteY1" fmla="*/ 235131 h 444137"/>
              <a:gd name="connsiteX2" fmla="*/ 215788 w 4213023"/>
              <a:gd name="connsiteY2" fmla="*/ 261257 h 444137"/>
              <a:gd name="connsiteX3" fmla="*/ 895057 w 4213023"/>
              <a:gd name="connsiteY3" fmla="*/ 300446 h 444137"/>
              <a:gd name="connsiteX4" fmla="*/ 1012623 w 4213023"/>
              <a:gd name="connsiteY4" fmla="*/ 326571 h 444137"/>
              <a:gd name="connsiteX5" fmla="*/ 1130188 w 4213023"/>
              <a:gd name="connsiteY5" fmla="*/ 352697 h 444137"/>
              <a:gd name="connsiteX6" fmla="*/ 1221628 w 4213023"/>
              <a:gd name="connsiteY6" fmla="*/ 378823 h 444137"/>
              <a:gd name="connsiteX7" fmla="*/ 1313068 w 4213023"/>
              <a:gd name="connsiteY7" fmla="*/ 391886 h 444137"/>
              <a:gd name="connsiteX8" fmla="*/ 1391446 w 4213023"/>
              <a:gd name="connsiteY8" fmla="*/ 404948 h 444137"/>
              <a:gd name="connsiteX9" fmla="*/ 1561263 w 4213023"/>
              <a:gd name="connsiteY9" fmla="*/ 431074 h 444137"/>
              <a:gd name="connsiteX10" fmla="*/ 1665766 w 4213023"/>
              <a:gd name="connsiteY10" fmla="*/ 444137 h 444137"/>
              <a:gd name="connsiteX11" fmla="*/ 2253594 w 4213023"/>
              <a:gd name="connsiteY11" fmla="*/ 431074 h 444137"/>
              <a:gd name="connsiteX12" fmla="*/ 2384223 w 4213023"/>
              <a:gd name="connsiteY12" fmla="*/ 418011 h 444137"/>
              <a:gd name="connsiteX13" fmla="*/ 2488726 w 4213023"/>
              <a:gd name="connsiteY13" fmla="*/ 378823 h 444137"/>
              <a:gd name="connsiteX14" fmla="*/ 2554040 w 4213023"/>
              <a:gd name="connsiteY14" fmla="*/ 365760 h 444137"/>
              <a:gd name="connsiteX15" fmla="*/ 2841423 w 4213023"/>
              <a:gd name="connsiteY15" fmla="*/ 313508 h 444137"/>
              <a:gd name="connsiteX16" fmla="*/ 3037366 w 4213023"/>
              <a:gd name="connsiteY16" fmla="*/ 300446 h 444137"/>
              <a:gd name="connsiteX17" fmla="*/ 3141868 w 4213023"/>
              <a:gd name="connsiteY17" fmla="*/ 274320 h 444137"/>
              <a:gd name="connsiteX18" fmla="*/ 3324748 w 4213023"/>
              <a:gd name="connsiteY18" fmla="*/ 248194 h 444137"/>
              <a:gd name="connsiteX19" fmla="*/ 3377000 w 4213023"/>
              <a:gd name="connsiteY19" fmla="*/ 235131 h 444137"/>
              <a:gd name="connsiteX20" fmla="*/ 3455377 w 4213023"/>
              <a:gd name="connsiteY20" fmla="*/ 222068 h 444137"/>
              <a:gd name="connsiteX21" fmla="*/ 3494566 w 4213023"/>
              <a:gd name="connsiteY21" fmla="*/ 209006 h 444137"/>
              <a:gd name="connsiteX22" fmla="*/ 3638257 w 4213023"/>
              <a:gd name="connsiteY22" fmla="*/ 195943 h 444137"/>
              <a:gd name="connsiteX23" fmla="*/ 3729697 w 4213023"/>
              <a:gd name="connsiteY23" fmla="*/ 156754 h 444137"/>
              <a:gd name="connsiteX24" fmla="*/ 3781948 w 4213023"/>
              <a:gd name="connsiteY24" fmla="*/ 143691 h 444137"/>
              <a:gd name="connsiteX25" fmla="*/ 3847263 w 4213023"/>
              <a:gd name="connsiteY25" fmla="*/ 130628 h 444137"/>
              <a:gd name="connsiteX26" fmla="*/ 3964828 w 4213023"/>
              <a:gd name="connsiteY26" fmla="*/ 78377 h 444137"/>
              <a:gd name="connsiteX27" fmla="*/ 4004017 w 4213023"/>
              <a:gd name="connsiteY27" fmla="*/ 65314 h 444137"/>
              <a:gd name="connsiteX28" fmla="*/ 4095457 w 4213023"/>
              <a:gd name="connsiteY28" fmla="*/ 39188 h 444137"/>
              <a:gd name="connsiteX29" fmla="*/ 4160771 w 4213023"/>
              <a:gd name="connsiteY29" fmla="*/ 13063 h 444137"/>
              <a:gd name="connsiteX30" fmla="*/ 4213023 w 4213023"/>
              <a:gd name="connsiteY30" fmla="*/ 0 h 444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13023" h="444137">
                <a:moveTo>
                  <a:pt x="6783" y="182880"/>
                </a:moveTo>
                <a:cubicBezTo>
                  <a:pt x="36811" y="272962"/>
                  <a:pt x="0" y="202423"/>
                  <a:pt x="163537" y="235131"/>
                </a:cubicBezTo>
                <a:cubicBezTo>
                  <a:pt x="182632" y="238950"/>
                  <a:pt x="197314" y="255099"/>
                  <a:pt x="215788" y="261257"/>
                </a:cubicBezTo>
                <a:cubicBezTo>
                  <a:pt x="428289" y="332092"/>
                  <a:pt x="700255" y="296019"/>
                  <a:pt x="895057" y="300446"/>
                </a:cubicBezTo>
                <a:cubicBezTo>
                  <a:pt x="1091965" y="339825"/>
                  <a:pt x="846657" y="289689"/>
                  <a:pt x="1012623" y="326571"/>
                </a:cubicBezTo>
                <a:cubicBezTo>
                  <a:pt x="1090960" y="343979"/>
                  <a:pt x="1060102" y="333582"/>
                  <a:pt x="1130188" y="352697"/>
                </a:cubicBezTo>
                <a:cubicBezTo>
                  <a:pt x="1160771" y="361038"/>
                  <a:pt x="1190632" y="372181"/>
                  <a:pt x="1221628" y="378823"/>
                </a:cubicBezTo>
                <a:cubicBezTo>
                  <a:pt x="1251734" y="385274"/>
                  <a:pt x="1282637" y="387204"/>
                  <a:pt x="1313068" y="391886"/>
                </a:cubicBezTo>
                <a:cubicBezTo>
                  <a:pt x="1339246" y="395913"/>
                  <a:pt x="1365320" y="400594"/>
                  <a:pt x="1391446" y="404948"/>
                </a:cubicBezTo>
                <a:cubicBezTo>
                  <a:pt x="1474419" y="432606"/>
                  <a:pt x="1409717" y="414235"/>
                  <a:pt x="1561263" y="431074"/>
                </a:cubicBezTo>
                <a:cubicBezTo>
                  <a:pt x="1596154" y="434951"/>
                  <a:pt x="1630932" y="439783"/>
                  <a:pt x="1665766" y="444137"/>
                </a:cubicBezTo>
                <a:lnTo>
                  <a:pt x="2253594" y="431074"/>
                </a:lnTo>
                <a:cubicBezTo>
                  <a:pt x="2297325" y="429484"/>
                  <a:pt x="2341505" y="427504"/>
                  <a:pt x="2384223" y="418011"/>
                </a:cubicBezTo>
                <a:cubicBezTo>
                  <a:pt x="2420540" y="409941"/>
                  <a:pt x="2453168" y="389764"/>
                  <a:pt x="2488726" y="378823"/>
                </a:cubicBezTo>
                <a:cubicBezTo>
                  <a:pt x="2509947" y="372294"/>
                  <a:pt x="2532269" y="370114"/>
                  <a:pt x="2554040" y="365760"/>
                </a:cubicBezTo>
                <a:cubicBezTo>
                  <a:pt x="2660979" y="294466"/>
                  <a:pt x="2585382" y="336100"/>
                  <a:pt x="2841423" y="313508"/>
                </a:cubicBezTo>
                <a:cubicBezTo>
                  <a:pt x="2906629" y="307755"/>
                  <a:pt x="2972052" y="304800"/>
                  <a:pt x="3037366" y="300446"/>
                </a:cubicBezTo>
                <a:cubicBezTo>
                  <a:pt x="3072200" y="291737"/>
                  <a:pt x="3106541" y="280743"/>
                  <a:pt x="3141868" y="274320"/>
                </a:cubicBezTo>
                <a:cubicBezTo>
                  <a:pt x="3202454" y="263304"/>
                  <a:pt x="3265008" y="263129"/>
                  <a:pt x="3324748" y="248194"/>
                </a:cubicBezTo>
                <a:cubicBezTo>
                  <a:pt x="3342165" y="243840"/>
                  <a:pt x="3359395" y="238652"/>
                  <a:pt x="3377000" y="235131"/>
                </a:cubicBezTo>
                <a:cubicBezTo>
                  <a:pt x="3402972" y="229937"/>
                  <a:pt x="3429522" y="227813"/>
                  <a:pt x="3455377" y="222068"/>
                </a:cubicBezTo>
                <a:cubicBezTo>
                  <a:pt x="3468819" y="219081"/>
                  <a:pt x="3480935" y="210953"/>
                  <a:pt x="3494566" y="209006"/>
                </a:cubicBezTo>
                <a:cubicBezTo>
                  <a:pt x="3542177" y="202205"/>
                  <a:pt x="3590360" y="200297"/>
                  <a:pt x="3638257" y="195943"/>
                </a:cubicBezTo>
                <a:cubicBezTo>
                  <a:pt x="3684704" y="172719"/>
                  <a:pt x="3684847" y="169568"/>
                  <a:pt x="3729697" y="156754"/>
                </a:cubicBezTo>
                <a:cubicBezTo>
                  <a:pt x="3746959" y="151822"/>
                  <a:pt x="3764422" y="147586"/>
                  <a:pt x="3781948" y="143691"/>
                </a:cubicBezTo>
                <a:cubicBezTo>
                  <a:pt x="3803622" y="138874"/>
                  <a:pt x="3825997" y="137008"/>
                  <a:pt x="3847263" y="130628"/>
                </a:cubicBezTo>
                <a:cubicBezTo>
                  <a:pt x="3914787" y="110371"/>
                  <a:pt x="3904784" y="104111"/>
                  <a:pt x="3964828" y="78377"/>
                </a:cubicBezTo>
                <a:cubicBezTo>
                  <a:pt x="3977484" y="72953"/>
                  <a:pt x="3990777" y="69097"/>
                  <a:pt x="4004017" y="65314"/>
                </a:cubicBezTo>
                <a:cubicBezTo>
                  <a:pt x="4061666" y="48843"/>
                  <a:pt x="4045342" y="57981"/>
                  <a:pt x="4095457" y="39188"/>
                </a:cubicBezTo>
                <a:cubicBezTo>
                  <a:pt x="4117412" y="30955"/>
                  <a:pt x="4138526" y="20478"/>
                  <a:pt x="4160771" y="13063"/>
                </a:cubicBezTo>
                <a:cubicBezTo>
                  <a:pt x="4177803" y="7386"/>
                  <a:pt x="4213023" y="0"/>
                  <a:pt x="4213023" y="0"/>
                </a:cubicBezTo>
              </a:path>
            </a:pathLst>
          </a:cu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4929190" y="2714620"/>
            <a:ext cx="4857784" cy="3712800"/>
            <a:chOff x="4929190" y="2714620"/>
            <a:chExt cx="4857784" cy="3712800"/>
          </a:xfrm>
        </p:grpSpPr>
        <p:sp>
          <p:nvSpPr>
            <p:cNvPr id="15" name="Nadpis 1"/>
            <p:cNvSpPr txBox="1">
              <a:spLocks/>
            </p:cNvSpPr>
            <p:nvPr/>
          </p:nvSpPr>
          <p:spPr>
            <a:xfrm>
              <a:off x="4929190" y="4000504"/>
              <a:ext cx="4857784" cy="1071570"/>
            </a:xfrm>
            <a:prstGeom prst="rect">
              <a:avLst/>
            </a:prstGeom>
          </p:spPr>
          <p:txBody>
            <a:bodyPr anchor="ctr">
              <a:norm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4300" dirty="0" smtClean="0">
                  <a:solidFill>
                    <a:schemeClr val="tx2">
                      <a:satMod val="130000"/>
                    </a:schemeClr>
                  </a:solidFill>
                  <a:effectLst>
                    <a:outerShdw blurRad="50000" dist="30000" dir="5400000" algn="tl" rotWithShape="0">
                      <a:srgbClr val="000000">
                        <a:alpha val="30000"/>
                      </a:srgbClr>
                    </a:outerShdw>
                  </a:effectLst>
                  <a:latin typeface="+mj-lt"/>
                  <a:ea typeface="+mj-ea"/>
                  <a:cs typeface="+mj-cs"/>
                </a:rPr>
                <a:t>ÚVALY</a:t>
              </a:r>
              <a:endParaRPr kumimoji="0" lang="cs-CZ" sz="43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643570" y="4857760"/>
              <a:ext cx="3147015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3200" dirty="0" smtClean="0"/>
                <a:t>Hornomoravský</a:t>
              </a:r>
            </a:p>
            <a:p>
              <a:pPr algn="ctr"/>
              <a:r>
                <a:rPr lang="cs-CZ" sz="3200" dirty="0" smtClean="0"/>
                <a:t>Dolnomoravský</a:t>
              </a:r>
            </a:p>
            <a:p>
              <a:pPr algn="ctr"/>
              <a:r>
                <a:rPr lang="cs-CZ" sz="3200" dirty="0" err="1" smtClean="0"/>
                <a:t>Dyjskosvratecký</a:t>
              </a:r>
              <a:endParaRPr lang="cs-CZ" sz="3200" dirty="0"/>
            </a:p>
          </p:txBody>
        </p:sp>
        <p:grpSp>
          <p:nvGrpSpPr>
            <p:cNvPr id="20" name="Skupina 19"/>
            <p:cNvGrpSpPr/>
            <p:nvPr/>
          </p:nvGrpSpPr>
          <p:grpSpPr>
            <a:xfrm>
              <a:off x="7286644" y="2714620"/>
              <a:ext cx="1000132" cy="1500198"/>
              <a:chOff x="7286644" y="2714620"/>
              <a:chExt cx="1000132" cy="1500198"/>
            </a:xfrm>
          </p:grpSpPr>
          <p:sp>
            <p:nvSpPr>
              <p:cNvPr id="17" name="Elipsa 16"/>
              <p:cNvSpPr/>
              <p:nvPr/>
            </p:nvSpPr>
            <p:spPr>
              <a:xfrm>
                <a:off x="7286644" y="2714620"/>
                <a:ext cx="1000132" cy="714380"/>
              </a:xfrm>
              <a:prstGeom prst="ellipse">
                <a:avLst/>
              </a:prstGeom>
              <a:noFill/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" name="Přímá spojovací čára 18"/>
              <p:cNvCxnSpPr>
                <a:stCxn id="17" idx="4"/>
              </p:cNvCxnSpPr>
              <p:nvPr/>
            </p:nvCxnSpPr>
            <p:spPr>
              <a:xfrm rot="5400000">
                <a:off x="7250925" y="3679033"/>
                <a:ext cx="785818" cy="285752"/>
              </a:xfrm>
              <a:prstGeom prst="line">
                <a:avLst/>
              </a:prstGeom>
              <a:ln w="38100"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1857364"/>
            <a:ext cx="2955317" cy="107157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JESENÍKY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14620"/>
            <a:ext cx="4102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Nejvyšší hora Praděd</a:t>
            </a:r>
            <a:endParaRPr lang="cs-CZ" sz="32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286216" y="0"/>
            <a:ext cx="4857784" cy="107157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300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KRKONOŠE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3801291" y="13063"/>
            <a:ext cx="1214846" cy="7171508"/>
          </a:xfrm>
          <a:custGeom>
            <a:avLst/>
            <a:gdLst>
              <a:gd name="connsiteX0" fmla="*/ 0 w 1214846"/>
              <a:gd name="connsiteY0" fmla="*/ 0 h 7171508"/>
              <a:gd name="connsiteX1" fmla="*/ 26126 w 1214846"/>
              <a:gd name="connsiteY1" fmla="*/ 91440 h 7171508"/>
              <a:gd name="connsiteX2" fmla="*/ 195943 w 1214846"/>
              <a:gd name="connsiteY2" fmla="*/ 770708 h 7171508"/>
              <a:gd name="connsiteX3" fmla="*/ 300446 w 1214846"/>
              <a:gd name="connsiteY3" fmla="*/ 966651 h 7171508"/>
              <a:gd name="connsiteX4" fmla="*/ 640080 w 1214846"/>
              <a:gd name="connsiteY4" fmla="*/ 1489166 h 7171508"/>
              <a:gd name="connsiteX5" fmla="*/ 731520 w 1214846"/>
              <a:gd name="connsiteY5" fmla="*/ 1802674 h 7171508"/>
              <a:gd name="connsiteX6" fmla="*/ 757646 w 1214846"/>
              <a:gd name="connsiteY6" fmla="*/ 1854926 h 7171508"/>
              <a:gd name="connsiteX7" fmla="*/ 770709 w 1214846"/>
              <a:gd name="connsiteY7" fmla="*/ 2024743 h 7171508"/>
              <a:gd name="connsiteX8" fmla="*/ 822960 w 1214846"/>
              <a:gd name="connsiteY8" fmla="*/ 2246811 h 7171508"/>
              <a:gd name="connsiteX9" fmla="*/ 875212 w 1214846"/>
              <a:gd name="connsiteY9" fmla="*/ 2390503 h 7171508"/>
              <a:gd name="connsiteX10" fmla="*/ 953589 w 1214846"/>
              <a:gd name="connsiteY10" fmla="*/ 2664823 h 7171508"/>
              <a:gd name="connsiteX11" fmla="*/ 992778 w 1214846"/>
              <a:gd name="connsiteY11" fmla="*/ 2795451 h 7171508"/>
              <a:gd name="connsiteX12" fmla="*/ 1018903 w 1214846"/>
              <a:gd name="connsiteY12" fmla="*/ 2913017 h 7171508"/>
              <a:gd name="connsiteX13" fmla="*/ 1058092 w 1214846"/>
              <a:gd name="connsiteY13" fmla="*/ 3043646 h 7171508"/>
              <a:gd name="connsiteX14" fmla="*/ 1097280 w 1214846"/>
              <a:gd name="connsiteY14" fmla="*/ 3317966 h 7171508"/>
              <a:gd name="connsiteX15" fmla="*/ 1136469 w 1214846"/>
              <a:gd name="connsiteY15" fmla="*/ 3788228 h 7171508"/>
              <a:gd name="connsiteX16" fmla="*/ 1149532 w 1214846"/>
              <a:gd name="connsiteY16" fmla="*/ 3944983 h 7171508"/>
              <a:gd name="connsiteX17" fmla="*/ 1175658 w 1214846"/>
              <a:gd name="connsiteY17" fmla="*/ 4088674 h 7171508"/>
              <a:gd name="connsiteX18" fmla="*/ 1188720 w 1214846"/>
              <a:gd name="connsiteY18" fmla="*/ 4376057 h 7171508"/>
              <a:gd name="connsiteX19" fmla="*/ 1201783 w 1214846"/>
              <a:gd name="connsiteY19" fmla="*/ 4493623 h 7171508"/>
              <a:gd name="connsiteX20" fmla="*/ 1214846 w 1214846"/>
              <a:gd name="connsiteY20" fmla="*/ 4702628 h 7171508"/>
              <a:gd name="connsiteX21" fmla="*/ 1175658 w 1214846"/>
              <a:gd name="connsiteY21" fmla="*/ 5199017 h 7171508"/>
              <a:gd name="connsiteX22" fmla="*/ 1162595 w 1214846"/>
              <a:gd name="connsiteY22" fmla="*/ 5303520 h 7171508"/>
              <a:gd name="connsiteX23" fmla="*/ 1136469 w 1214846"/>
              <a:gd name="connsiteY23" fmla="*/ 5394960 h 7171508"/>
              <a:gd name="connsiteX24" fmla="*/ 1097280 w 1214846"/>
              <a:gd name="connsiteY24" fmla="*/ 5486400 h 7171508"/>
              <a:gd name="connsiteX25" fmla="*/ 966652 w 1214846"/>
              <a:gd name="connsiteY25" fmla="*/ 5643154 h 7171508"/>
              <a:gd name="connsiteX26" fmla="*/ 849086 w 1214846"/>
              <a:gd name="connsiteY26" fmla="*/ 5852160 h 7171508"/>
              <a:gd name="connsiteX27" fmla="*/ 757646 w 1214846"/>
              <a:gd name="connsiteY27" fmla="*/ 6061166 h 7171508"/>
              <a:gd name="connsiteX28" fmla="*/ 731520 w 1214846"/>
              <a:gd name="connsiteY28" fmla="*/ 6152606 h 7171508"/>
              <a:gd name="connsiteX29" fmla="*/ 627018 w 1214846"/>
              <a:gd name="connsiteY29" fmla="*/ 6335486 h 7171508"/>
              <a:gd name="connsiteX30" fmla="*/ 587829 w 1214846"/>
              <a:gd name="connsiteY30" fmla="*/ 6374674 h 7171508"/>
              <a:gd name="connsiteX31" fmla="*/ 483326 w 1214846"/>
              <a:gd name="connsiteY31" fmla="*/ 6505303 h 7171508"/>
              <a:gd name="connsiteX32" fmla="*/ 431075 w 1214846"/>
              <a:gd name="connsiteY32" fmla="*/ 6570617 h 7171508"/>
              <a:gd name="connsiteX33" fmla="*/ 365760 w 1214846"/>
              <a:gd name="connsiteY33" fmla="*/ 6622868 h 7171508"/>
              <a:gd name="connsiteX34" fmla="*/ 313509 w 1214846"/>
              <a:gd name="connsiteY34" fmla="*/ 6714308 h 7171508"/>
              <a:gd name="connsiteX35" fmla="*/ 248195 w 1214846"/>
              <a:gd name="connsiteY35" fmla="*/ 6818811 h 7171508"/>
              <a:gd name="connsiteX36" fmla="*/ 235132 w 1214846"/>
              <a:gd name="connsiteY36" fmla="*/ 6858000 h 7171508"/>
              <a:gd name="connsiteX37" fmla="*/ 222069 w 1214846"/>
              <a:gd name="connsiteY37" fmla="*/ 6923314 h 7171508"/>
              <a:gd name="connsiteX38" fmla="*/ 182880 w 1214846"/>
              <a:gd name="connsiteY38" fmla="*/ 6988628 h 7171508"/>
              <a:gd name="connsiteX39" fmla="*/ 78378 w 1214846"/>
              <a:gd name="connsiteY39" fmla="*/ 7145383 h 7171508"/>
              <a:gd name="connsiteX40" fmla="*/ 39189 w 1214846"/>
              <a:gd name="connsiteY40" fmla="*/ 7171508 h 7171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214846" h="7171508">
                <a:moveTo>
                  <a:pt x="0" y="0"/>
                </a:moveTo>
                <a:cubicBezTo>
                  <a:pt x="8709" y="30480"/>
                  <a:pt x="18315" y="60718"/>
                  <a:pt x="26126" y="91440"/>
                </a:cubicBezTo>
                <a:cubicBezTo>
                  <a:pt x="83633" y="317635"/>
                  <a:pt x="126139" y="548000"/>
                  <a:pt x="195943" y="770708"/>
                </a:cubicBezTo>
                <a:cubicBezTo>
                  <a:pt x="218082" y="841343"/>
                  <a:pt x="260918" y="904065"/>
                  <a:pt x="300446" y="966651"/>
                </a:cubicBezTo>
                <a:cubicBezTo>
                  <a:pt x="489733" y="1266355"/>
                  <a:pt x="496002" y="1212093"/>
                  <a:pt x="640080" y="1489166"/>
                </a:cubicBezTo>
                <a:cubicBezTo>
                  <a:pt x="691366" y="1587793"/>
                  <a:pt x="694054" y="1699640"/>
                  <a:pt x="731520" y="1802674"/>
                </a:cubicBezTo>
                <a:cubicBezTo>
                  <a:pt x="738175" y="1820975"/>
                  <a:pt x="748937" y="1837509"/>
                  <a:pt x="757646" y="1854926"/>
                </a:cubicBezTo>
                <a:cubicBezTo>
                  <a:pt x="762000" y="1911532"/>
                  <a:pt x="763038" y="1968491"/>
                  <a:pt x="770709" y="2024743"/>
                </a:cubicBezTo>
                <a:cubicBezTo>
                  <a:pt x="773542" y="2045514"/>
                  <a:pt x="814900" y="2221288"/>
                  <a:pt x="822960" y="2246811"/>
                </a:cubicBezTo>
                <a:cubicBezTo>
                  <a:pt x="838307" y="2295411"/>
                  <a:pt x="860010" y="2341857"/>
                  <a:pt x="875212" y="2390503"/>
                </a:cubicBezTo>
                <a:cubicBezTo>
                  <a:pt x="903578" y="2481273"/>
                  <a:pt x="927074" y="2573495"/>
                  <a:pt x="953589" y="2664823"/>
                </a:cubicBezTo>
                <a:cubicBezTo>
                  <a:pt x="966264" y="2708480"/>
                  <a:pt x="982917" y="2751074"/>
                  <a:pt x="992778" y="2795451"/>
                </a:cubicBezTo>
                <a:cubicBezTo>
                  <a:pt x="1001486" y="2834640"/>
                  <a:pt x="1008687" y="2874194"/>
                  <a:pt x="1018903" y="2913017"/>
                </a:cubicBezTo>
                <a:cubicBezTo>
                  <a:pt x="1030472" y="2956980"/>
                  <a:pt x="1047562" y="2999422"/>
                  <a:pt x="1058092" y="3043646"/>
                </a:cubicBezTo>
                <a:cubicBezTo>
                  <a:pt x="1082137" y="3144633"/>
                  <a:pt x="1088282" y="3215984"/>
                  <a:pt x="1097280" y="3317966"/>
                </a:cubicBezTo>
                <a:cubicBezTo>
                  <a:pt x="1111105" y="3474655"/>
                  <a:pt x="1123406" y="3631474"/>
                  <a:pt x="1136469" y="3788228"/>
                </a:cubicBezTo>
                <a:cubicBezTo>
                  <a:pt x="1140823" y="3840480"/>
                  <a:pt x="1140152" y="3893396"/>
                  <a:pt x="1149532" y="3944983"/>
                </a:cubicBezTo>
                <a:lnTo>
                  <a:pt x="1175658" y="4088674"/>
                </a:lnTo>
                <a:cubicBezTo>
                  <a:pt x="1180012" y="4184468"/>
                  <a:pt x="1182546" y="4280363"/>
                  <a:pt x="1188720" y="4376057"/>
                </a:cubicBezTo>
                <a:cubicBezTo>
                  <a:pt x="1191259" y="4415405"/>
                  <a:pt x="1198639" y="4454319"/>
                  <a:pt x="1201783" y="4493623"/>
                </a:cubicBezTo>
                <a:cubicBezTo>
                  <a:pt x="1207350" y="4563205"/>
                  <a:pt x="1210492" y="4632960"/>
                  <a:pt x="1214846" y="4702628"/>
                </a:cubicBezTo>
                <a:cubicBezTo>
                  <a:pt x="1201783" y="4868091"/>
                  <a:pt x="1196245" y="5034321"/>
                  <a:pt x="1175658" y="5199017"/>
                </a:cubicBezTo>
                <a:cubicBezTo>
                  <a:pt x="1171304" y="5233851"/>
                  <a:pt x="1169480" y="5269096"/>
                  <a:pt x="1162595" y="5303520"/>
                </a:cubicBezTo>
                <a:cubicBezTo>
                  <a:pt x="1156378" y="5334604"/>
                  <a:pt x="1147131" y="5365107"/>
                  <a:pt x="1136469" y="5394960"/>
                </a:cubicBezTo>
                <a:cubicBezTo>
                  <a:pt x="1125316" y="5426189"/>
                  <a:pt x="1116006" y="5459032"/>
                  <a:pt x="1097280" y="5486400"/>
                </a:cubicBezTo>
                <a:cubicBezTo>
                  <a:pt x="1058872" y="5542534"/>
                  <a:pt x="1007461" y="5588741"/>
                  <a:pt x="966652" y="5643154"/>
                </a:cubicBezTo>
                <a:cubicBezTo>
                  <a:pt x="923675" y="5700456"/>
                  <a:pt x="878961" y="5786978"/>
                  <a:pt x="849086" y="5852160"/>
                </a:cubicBezTo>
                <a:cubicBezTo>
                  <a:pt x="817402" y="5921289"/>
                  <a:pt x="778537" y="5988048"/>
                  <a:pt x="757646" y="6061166"/>
                </a:cubicBezTo>
                <a:cubicBezTo>
                  <a:pt x="748937" y="6091646"/>
                  <a:pt x="742353" y="6122815"/>
                  <a:pt x="731520" y="6152606"/>
                </a:cubicBezTo>
                <a:cubicBezTo>
                  <a:pt x="716528" y="6193835"/>
                  <a:pt x="627165" y="6335339"/>
                  <a:pt x="627018" y="6335486"/>
                </a:cubicBezTo>
                <a:cubicBezTo>
                  <a:pt x="613955" y="6348549"/>
                  <a:pt x="599762" y="6360572"/>
                  <a:pt x="587829" y="6374674"/>
                </a:cubicBezTo>
                <a:cubicBezTo>
                  <a:pt x="551810" y="6417242"/>
                  <a:pt x="518160" y="6461760"/>
                  <a:pt x="483326" y="6505303"/>
                </a:cubicBezTo>
                <a:cubicBezTo>
                  <a:pt x="465909" y="6527074"/>
                  <a:pt x="452846" y="6553200"/>
                  <a:pt x="431075" y="6570617"/>
                </a:cubicBezTo>
                <a:cubicBezTo>
                  <a:pt x="409303" y="6588034"/>
                  <a:pt x="385475" y="6603153"/>
                  <a:pt x="365760" y="6622868"/>
                </a:cubicBezTo>
                <a:cubicBezTo>
                  <a:pt x="343997" y="6644631"/>
                  <a:pt x="327849" y="6689726"/>
                  <a:pt x="313509" y="6714308"/>
                </a:cubicBezTo>
                <a:cubicBezTo>
                  <a:pt x="292811" y="6749790"/>
                  <a:pt x="261185" y="6779841"/>
                  <a:pt x="248195" y="6818811"/>
                </a:cubicBezTo>
                <a:cubicBezTo>
                  <a:pt x="243841" y="6831874"/>
                  <a:pt x="238472" y="6844642"/>
                  <a:pt x="235132" y="6858000"/>
                </a:cubicBezTo>
                <a:cubicBezTo>
                  <a:pt x="229747" y="6879540"/>
                  <a:pt x="230315" y="6902700"/>
                  <a:pt x="222069" y="6923314"/>
                </a:cubicBezTo>
                <a:cubicBezTo>
                  <a:pt x="212639" y="6946888"/>
                  <a:pt x="195210" y="6966433"/>
                  <a:pt x="182880" y="6988628"/>
                </a:cubicBezTo>
                <a:cubicBezTo>
                  <a:pt x="152926" y="7042545"/>
                  <a:pt x="133459" y="7108664"/>
                  <a:pt x="78378" y="7145383"/>
                </a:cubicBezTo>
                <a:lnTo>
                  <a:pt x="39189" y="7171508"/>
                </a:ln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995107" y="3429000"/>
            <a:ext cx="414889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Nejvyšší hora Sněžka</a:t>
            </a:r>
          </a:p>
          <a:p>
            <a:pPr algn="ctr"/>
            <a:r>
              <a:rPr lang="cs-CZ" sz="3200" dirty="0" smtClean="0"/>
              <a:t>1602 m.</a:t>
            </a:r>
            <a:r>
              <a:rPr lang="cs-CZ" sz="3200" dirty="0" err="1" smtClean="0"/>
              <a:t>n.m</a:t>
            </a:r>
            <a:r>
              <a:rPr lang="cs-CZ" sz="3200" dirty="0" smtClean="0"/>
              <a:t>.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Národní park 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Pramení zde Labe</a:t>
            </a:r>
            <a:endParaRPr lang="cs-CZ" sz="3200" dirty="0"/>
          </a:p>
        </p:txBody>
      </p:sp>
      <p:pic>
        <p:nvPicPr>
          <p:cNvPr id="25602" name="Picture 2" descr="Nízký Jeseník na mapě Česk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357166"/>
            <a:ext cx="2381250" cy="1485900"/>
          </a:xfrm>
          <a:prstGeom prst="rect">
            <a:avLst/>
          </a:prstGeom>
          <a:noFill/>
        </p:spPr>
      </p:pic>
      <p:pic>
        <p:nvPicPr>
          <p:cNvPr id="25604" name="Picture 4" descr="Soubor:Krkonose CZ I4A-7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1000108"/>
            <a:ext cx="3787075" cy="2357454"/>
          </a:xfrm>
          <a:prstGeom prst="rect">
            <a:avLst/>
          </a:prstGeom>
          <a:noFill/>
        </p:spPr>
      </p:pic>
      <p:pic>
        <p:nvPicPr>
          <p:cNvPr id="25606" name="Picture 6" descr="Velká Kotlina a Praděd v CHKO Jeseník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48" y="3643314"/>
            <a:ext cx="3433066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animBg="1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galerie Klip </a:t>
            </a:r>
            <a:r>
              <a:rPr lang="cs-CZ" dirty="0" err="1" smtClean="0"/>
              <a:t>art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14414" y="2786058"/>
            <a:ext cx="79295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http://commons.wikimedia.org/wiki/File:%C5%A0umava_National_Park_and_Landscape_protected_Area_(CZE)_-_location_map.svg?uselang=cs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42976" y="2071678"/>
            <a:ext cx="82153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http://commons.wikimedia.org/wiki/File:Stachy,_Losenick%C3%A9_%C3%BAdol%C3%AD,_hranice_NP_%C5%A0umava.jpg?uselang=cs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42976" y="3571876"/>
            <a:ext cx="80010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http://commons.wikimedia.org/wiki/File:Krusne_hory_CZ_I3A-2.png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71538" y="4143380"/>
            <a:ext cx="79296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5"/>
              </a:rPr>
              <a:t>http://commons.wikimedia.org/wiki/File:Ceskomoravska_vrchovina_CZ_I2C.png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142976" y="4786322"/>
            <a:ext cx="77867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6"/>
              </a:rPr>
              <a:t>http://cs.wikipedia.org/wiki/Soubor:Krkonose_CZ_I4A-7.png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42976" y="5214950"/>
            <a:ext cx="76438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7"/>
              </a:rPr>
              <a:t>http://cs.wikipedia.org/wiki/Soubor:Hrub%C3%BD_Jesen%C3%ADk,_pohled_z_Uhl%C3%AD%C5%99sk%C3%A9ho_vrchu.jpg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293</TotalTime>
  <Words>186</Words>
  <Application>Microsoft Office PowerPoint</Application>
  <PresentationFormat>Předvádění na obrazovce (4:3)</PresentationFormat>
  <Paragraphs>55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Snímek 1</vt:lpstr>
      <vt:lpstr>Anotace</vt:lpstr>
      <vt:lpstr>Naše hory</vt:lpstr>
      <vt:lpstr>ČESKÉ STŘEDOHOŘÍ</vt:lpstr>
      <vt:lpstr>ŠUMAVA</vt:lpstr>
      <vt:lpstr>JESENÍKY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Věra</dc:creator>
  <cp:lastModifiedBy>Janička</cp:lastModifiedBy>
  <cp:revision>41</cp:revision>
  <dcterms:created xsi:type="dcterms:W3CDTF">2012-03-20T19:17:45Z</dcterms:created>
  <dcterms:modified xsi:type="dcterms:W3CDTF">2012-04-03T16:43:26Z</dcterms:modified>
</cp:coreProperties>
</file>