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3" r:id="rId9"/>
    <p:sldId id="266" r:id="rId10"/>
    <p:sldId id="264" r:id="rId11"/>
    <p:sldId id="265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microsoft.com/office/2007/relationships/hdphoto" Target="../media/hdphoto3.wdp"/><Relationship Id="rId7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microsoft.com/office/2007/relationships/hdphoto" Target="../media/hdphoto4.wdp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785794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VY_32_INOVACE_06_PRAHA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</a:t>
            </a:r>
            <a:r>
              <a:rPr lang="cs-CZ" sz="2600" i="1" dirty="0" err="1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hospodářsví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/>
        </p:nvSpPr>
        <p:spPr>
          <a:xfrm>
            <a:off x="1142976" y="135729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</a:t>
            </a:r>
            <a:r>
              <a:rPr lang="cs-CZ" sz="1800" dirty="0" smtClean="0"/>
              <a:t>.-8. </a:t>
            </a:r>
            <a:r>
              <a:rPr lang="cs-CZ" sz="1800" dirty="0" smtClean="0"/>
              <a:t>- podklad pro výklad </a:t>
            </a:r>
          </a:p>
          <a:p>
            <a:pPr lvl="0">
              <a:defRPr/>
            </a:pPr>
            <a:r>
              <a:rPr lang="cs-CZ" sz="1800" dirty="0" smtClean="0"/>
              <a:t>Strana </a:t>
            </a:r>
            <a:r>
              <a:rPr lang="cs-CZ" sz="1800" dirty="0" smtClean="0"/>
              <a:t>9.-11.  </a:t>
            </a:r>
            <a:r>
              <a:rPr lang="cs-CZ" sz="1800" dirty="0" smtClean="0"/>
              <a:t>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Praha – hlavní město české republiky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1835438"/>
            <a:ext cx="6640627" cy="4019327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 rot="2370107">
            <a:off x="7472067" y="-1789013"/>
            <a:ext cx="282385" cy="1918261"/>
          </a:xfrm>
          <a:prstGeom prst="downArrow">
            <a:avLst/>
          </a:prstGeom>
          <a:solidFill>
            <a:srgbClr val="FF0000">
              <a:alpha val="37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81481E-6 L -0.31684 0.495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51" y="2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Praha – hlavní město české republiky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340768"/>
            <a:ext cx="7224774" cy="511256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331640" y="1268760"/>
            <a:ext cx="324036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36296" y="5085184"/>
            <a:ext cx="1512168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76256" y="1196752"/>
            <a:ext cx="187220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50295" y="5589240"/>
            <a:ext cx="1512168" cy="11605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95936" y="6021288"/>
            <a:ext cx="1728192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554082" y="1347597"/>
            <a:ext cx="2497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accent4">
                    <a:lumMod val="50000"/>
                  </a:schemeClr>
                </a:solidFill>
              </a:rPr>
              <a:t>Největší město ČR:</a:t>
            </a:r>
          </a:p>
          <a:p>
            <a:pPr algn="ctr"/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496 km</a:t>
            </a:r>
            <a:r>
              <a:rPr lang="cs-CZ" sz="2000" b="1" baseline="30000" dirty="0" smtClean="0">
                <a:solidFill>
                  <a:schemeClr val="accent4">
                    <a:lumMod val="50000"/>
                  </a:schemeClr>
                </a:solidFill>
              </a:rPr>
              <a:t>2</a:t>
            </a:r>
            <a:endParaRPr lang="cs-CZ" sz="2000" b="1" baseline="300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33916" y="1336035"/>
            <a:ext cx="30075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accent5">
                    <a:lumMod val="50000"/>
                  </a:schemeClr>
                </a:solidFill>
              </a:rPr>
              <a:t>Nejlidnatější město ČR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:</a:t>
            </a: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1 272 690 obyvatel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46800" y="5790455"/>
            <a:ext cx="3542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Protéká jím řeka Vltava</a:t>
            </a:r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3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4105" y="4792454"/>
            <a:ext cx="1666719" cy="162836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3750"/>
                    </a14:imgEffect>
                    <a14:imgEffect>
                      <a14:saturation sat="1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1817282"/>
            <a:ext cx="1647200" cy="198060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Praha a řízení státu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648" y="1124743"/>
            <a:ext cx="204761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u="sng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Praze sídlí:</a:t>
            </a:r>
            <a:endParaRPr lang="cs-CZ" sz="2400" b="1" u="sng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90433" y="1586408"/>
            <a:ext cx="300184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/>
              </a:rPr>
              <a:t>Prezident republiky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46507" y="4293096"/>
            <a:ext cx="273863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Hlavní město řídí</a:t>
            </a:r>
            <a:r>
              <a:rPr lang="cs-CZ" sz="2400" b="1" u="sng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  <a:endParaRPr lang="cs-CZ" sz="2400" b="1" u="sng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89992" y="4660095"/>
            <a:ext cx="1511952" cy="61555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67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Primátor</a:t>
            </a:r>
          </a:p>
          <a:p>
            <a:pPr algn="ctr"/>
            <a:endParaRPr lang="cs-CZ" sz="1000" b="1" cap="none" spc="0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93463" y="2048073"/>
            <a:ext cx="99578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</a:rPr>
              <a:t>Vláda</a:t>
            </a:r>
          </a:p>
        </p:txBody>
      </p:sp>
      <p:sp>
        <p:nvSpPr>
          <p:cNvPr id="9" name="Obdélník 8"/>
          <p:cNvSpPr/>
          <p:nvPr/>
        </p:nvSpPr>
        <p:spPr>
          <a:xfrm>
            <a:off x="4759898" y="2517717"/>
            <a:ext cx="169514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/>
              </a:rPr>
              <a:t>Parlament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18973" y="2964915"/>
            <a:ext cx="194476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</a:rPr>
              <a:t>Ministerstva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058787" y="3460942"/>
            <a:ext cx="303159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</a:rPr>
              <a:t>Další důležité úřady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627784" y="5253214"/>
            <a:ext cx="6480720" cy="61555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</a:t>
            </a:r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ídlí v Magistrátu hlavního města Prahy</a:t>
            </a:r>
          </a:p>
          <a:p>
            <a:pPr algn="ctr"/>
            <a:endParaRPr lang="cs-CZ" sz="1000" b="1" cap="none" spc="0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73148" y="5805264"/>
            <a:ext cx="5589992" cy="61555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Ú</a:t>
            </a:r>
            <a:r>
              <a:rPr lang="cs-CZ" sz="2400" b="1" cap="none" spc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řady </a:t>
            </a:r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jednotlivých městských částí</a:t>
            </a:r>
          </a:p>
          <a:p>
            <a:pPr algn="ctr"/>
            <a:endParaRPr lang="cs-CZ" sz="1000" b="1" cap="none" spc="0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Nejznámější památky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421226" y="2015841"/>
            <a:ext cx="266429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Karlův most a Pražský hrad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0830" y="1196752"/>
            <a:ext cx="3886534" cy="259228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5131949" y="4647186"/>
            <a:ext cx="2664296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Katedrála sv. Víta, Václava a </a:t>
            </a:r>
            <a:r>
              <a:rPr lang="cs-CZ" sz="28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</a:t>
            </a:r>
            <a:r>
              <a:rPr lang="cs-CZ" sz="2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ojtěcha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1226" y="3954598"/>
            <a:ext cx="3025960" cy="278206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Nejznámější památky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547664" y="2028711"/>
            <a:ext cx="266429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Staroměstské náměstí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08104" y="4647186"/>
            <a:ext cx="266429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Národní divadlo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1196752"/>
            <a:ext cx="3718834" cy="276588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3722714"/>
            <a:ext cx="3925211" cy="275255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Doprava v Praze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974929"/>
            <a:ext cx="7139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Praha je velké město, ve kterém je i rozsáhlá doprava.  Kromě automobilů, </a:t>
            </a:r>
          </a:p>
          <a:p>
            <a:r>
              <a:rPr lang="cs-CZ" dirty="0" smtClean="0"/>
              <a:t>vlaků a autobusů jsou zde také: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1" y="1645585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Tramvaje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1639396"/>
            <a:ext cx="844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Metro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56875" y="1639396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Letiště</a:t>
            </a:r>
            <a:endParaRPr lang="cs-CZ" b="1" u="sng" dirty="0">
              <a:solidFill>
                <a:srgbClr val="00206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22712" y="2343877"/>
            <a:ext cx="2756476" cy="183650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2348880"/>
            <a:ext cx="2736304" cy="183149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1303" y="2121629"/>
            <a:ext cx="1714500" cy="22860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1455694" y="4568485"/>
            <a:ext cx="5656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zde také mnoho tunelů pro vlaky a také pro automobily: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44309" y="4950460"/>
            <a:ext cx="2411667" cy="18087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13649" y="4950460"/>
            <a:ext cx="2442727" cy="180875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93266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řeka protéká Prahou ?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11570495"/>
              </p:ext>
            </p:extLst>
          </p:nvPr>
        </p:nvGraphicFramePr>
        <p:xfrm>
          <a:off x="1259632" y="1772816"/>
          <a:ext cx="7560840" cy="4032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420"/>
                <a:gridCol w="3780420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LABE</a:t>
                      </a:r>
                      <a:endParaRPr lang="cs-CZ" sz="6000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OHŘE</a:t>
                      </a:r>
                      <a:endParaRPr lang="cs-CZ" sz="5400" b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VLTAVA</a:t>
                      </a:r>
                      <a:endParaRPr lang="cs-CZ" sz="6000" b="1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BEROUNKA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4005064"/>
            <a:ext cx="504056" cy="5040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7234" y="2060848"/>
            <a:ext cx="1086036" cy="4344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3068960"/>
            <a:ext cx="1086036" cy="4344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6284" y="5082818"/>
            <a:ext cx="1086036" cy="43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523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řídí hlavní město ?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9711969"/>
              </p:ext>
            </p:extLst>
          </p:nvPr>
        </p:nvGraphicFramePr>
        <p:xfrm>
          <a:off x="1259632" y="1772816"/>
          <a:ext cx="7560840" cy="403244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780420"/>
                <a:gridCol w="3780420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PREZIDENT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PŘEDSEDA</a:t>
                      </a:r>
                      <a:endParaRPr lang="cs-CZ" sz="44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MINISTR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PRIMÁTOR</a:t>
                      </a:r>
                      <a:endParaRPr lang="cs-CZ" sz="44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6284" y="2060848"/>
            <a:ext cx="1086036" cy="4344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4276" y="3066594"/>
            <a:ext cx="1086036" cy="4344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4276" y="4074706"/>
            <a:ext cx="1086036" cy="4344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5085184"/>
            <a:ext cx="504056" cy="5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Které památky do Prahy nepatří ?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1284409"/>
              </p:ext>
            </p:extLst>
          </p:nvPr>
        </p:nvGraphicFramePr>
        <p:xfrm>
          <a:off x="1259632" y="1772816"/>
          <a:ext cx="7560840" cy="409113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80420"/>
                <a:gridCol w="3780420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KARLŠTEJN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STAROMĚSTSKÉ NÁMĚSTÍ</a:t>
                      </a:r>
                      <a:endParaRPr lang="cs-CZ" sz="28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</a:rPr>
                        <a:t>NÁRODNÍ DIVADLO</a:t>
                      </a:r>
                      <a:endParaRPr lang="cs-CZ" sz="3200" b="1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ŽATECKÁ BRÁNA</a:t>
                      </a:r>
                      <a:endParaRPr lang="cs-CZ" sz="32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7234" y="3138602"/>
            <a:ext cx="1086036" cy="4344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4146714"/>
            <a:ext cx="1086036" cy="4344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2060848"/>
            <a:ext cx="504056" cy="5040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5085184"/>
            <a:ext cx="504056" cy="5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369298" y="980728"/>
            <a:ext cx="712879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http://wufc2012.com/</a:t>
            </a:r>
            <a:r>
              <a:rPr lang="cs-CZ" sz="1600" dirty="0" err="1" smtClean="0"/>
              <a:t>cs</a:t>
            </a:r>
            <a:r>
              <a:rPr lang="cs-CZ" sz="1600" dirty="0" smtClean="0"/>
              <a:t>/</a:t>
            </a:r>
            <a:r>
              <a:rPr lang="cs-CZ" sz="1600" dirty="0" err="1" smtClean="0"/>
              <a:t>wp-content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/2012/01/Česká-republika1.jpg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375992" y="1348743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http://www.czso.cz/xa/edicniplan.nsf/t/13002E169B/$File/geogr.gif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69298" y="1708783"/>
            <a:ext cx="752318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http://cs.wikipedia.org/wiki/Soubor:Coat_of_arms_of_the_Czech_Republic.svg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375992" y="2068823"/>
            <a:ext cx="54820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http://cs.wikipedia.org/wiki/Soubor:Praha_CoA_CZ.svg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367743" y="2428863"/>
            <a:ext cx="74868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http://cs.wikipedia.org/wiki/Soubor:Praha_Narodni_divadlo.jpg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75992" y="2716895"/>
            <a:ext cx="745678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http://cs.wikipedia.org/wiki/Soubor:Prague_old_town_square_panorama.jpg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1384308" y="3076935"/>
            <a:ext cx="71204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http://www.digimanie.cz/galerie/showimage.php?i=4700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367742" y="3436975"/>
            <a:ext cx="75247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http://cs.wikipedia.org/wiki/Soubor:Praha,_Katedr%C3%A1la,_JV_01.jpg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403648" y="3869023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http://cs.wikipedia.org/wiki/Soubor:Prague_metro_station_Nadrazi_Holesovice.jpg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352798" y="5132357"/>
            <a:ext cx="73807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http://cs.wikipedia.org/wiki/Soubor:Strahovsky_tunel-vjezd.jpg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336774" y="5508747"/>
            <a:ext cx="73396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http://cs.wikipedia.org/wiki/Soubor:PRGintlairport.jpg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357669" y="4513881"/>
            <a:ext cx="745959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http://cs.wikipedia.org/wiki/Soubor:Jir%C3%A1skovo_n%C3%A1m%C4%9Bst%C3%AD,_Tatra_T3R.P_a_Tan%C4%8D%C3%ADc%C3%AD_d%C5%AFm.jpg</a:t>
            </a:r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1352257" y="5878079"/>
            <a:ext cx="75557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http://upload.wikimedia.org/wikipedia/commons/thumb/5/57/Zl%C3%ADchovsk%C3%BD_tunel1.jpg/640px-Zl%C3%ADchovsk%C3%BD_tunel1.jpg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1386426" y="6489059"/>
            <a:ext cx="3666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http://bestpage.cz/smiles/smiles1.html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249</TotalTime>
  <Words>271</Words>
  <Application>Microsoft Office PowerPoint</Application>
  <PresentationFormat>Předvádění na obrazovce (4:3)</PresentationFormat>
  <Paragraphs>72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Anotace</vt:lpstr>
      <vt:lpstr>Praha – hlavní město české republiky</vt:lpstr>
      <vt:lpstr>Praha – hlavní město české republiky</vt:lpstr>
      <vt:lpstr>Praha a řízení státu</vt:lpstr>
      <vt:lpstr>Nejznámější památky</vt:lpstr>
      <vt:lpstr>Nejznámější památky</vt:lpstr>
      <vt:lpstr>Doprava v Praze</vt:lpstr>
      <vt:lpstr>Která řeka protéká Prahou ?</vt:lpstr>
      <vt:lpstr>Kdo řídí hlavní město ?</vt:lpstr>
      <vt:lpstr>Které památky do Prahy nepatří ?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Janička</cp:lastModifiedBy>
  <cp:revision>42</cp:revision>
  <dcterms:created xsi:type="dcterms:W3CDTF">2012-03-28T05:44:11Z</dcterms:created>
  <dcterms:modified xsi:type="dcterms:W3CDTF">2012-04-04T16:17:58Z</dcterms:modified>
</cp:coreProperties>
</file>