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0" r:id="rId1"/>
  </p:sldMasterIdLst>
  <p:notesMasterIdLst>
    <p:notesMasterId r:id="rId11"/>
  </p:notesMasterIdLst>
  <p:sldIdLst>
    <p:sldId id="262" r:id="rId2"/>
    <p:sldId id="264" r:id="rId3"/>
    <p:sldId id="256" r:id="rId4"/>
    <p:sldId id="257" r:id="rId5"/>
    <p:sldId id="258" r:id="rId6"/>
    <p:sldId id="263" r:id="rId7"/>
    <p:sldId id="259" r:id="rId8"/>
    <p:sldId id="260" r:id="rId9"/>
    <p:sldId id="261" r:id="rId10"/>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3" d="100"/>
          <a:sy n="83" d="100"/>
        </p:scale>
        <p:origin x="-450" y="-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7F3AB3-0718-4624-B441-E567A8F0AB56}" type="doc">
      <dgm:prSet loTypeId="urn:microsoft.com/office/officeart/2005/8/layout/target3" loCatId="relationship" qsTypeId="urn:microsoft.com/office/officeart/2005/8/quickstyle/simple5" qsCatId="simple" csTypeId="urn:microsoft.com/office/officeart/2005/8/colors/accent1_2" csCatId="accent1" phldr="1"/>
      <dgm:spPr/>
      <dgm:t>
        <a:bodyPr/>
        <a:lstStyle/>
        <a:p>
          <a:endParaRPr lang="cs-CZ"/>
        </a:p>
      </dgm:t>
    </dgm:pt>
    <dgm:pt modelId="{B651F6E3-6281-48DB-9319-2AEAFDAE7572}">
      <dgm:prSet custT="1"/>
      <dgm:spPr/>
      <dgm:t>
        <a:bodyPr/>
        <a:lstStyle/>
        <a:p>
          <a:pPr algn="l" rtl="0"/>
          <a:r>
            <a:rPr lang="cs-CZ" sz="2000" dirty="0" smtClean="0"/>
            <a:t>NÁZEV:</a:t>
          </a:r>
          <a:r>
            <a:rPr lang="cs-CZ" sz="2000" baseline="0" dirty="0" smtClean="0"/>
            <a:t> VY_32_INOVACE_16_20 Souhlásky na konci slova</a:t>
          </a:r>
          <a:endParaRPr lang="cs-CZ" sz="2000" dirty="0"/>
        </a:p>
      </dgm:t>
    </dgm:pt>
    <dgm:pt modelId="{A571E265-742E-411A-ABCF-E39FDBC7528A}" type="parTrans" cxnId="{7BC66EC3-EBD6-4F3A-99ED-9D25F66FFA51}">
      <dgm:prSet/>
      <dgm:spPr/>
      <dgm:t>
        <a:bodyPr/>
        <a:lstStyle/>
        <a:p>
          <a:endParaRPr lang="cs-CZ"/>
        </a:p>
      </dgm:t>
    </dgm:pt>
    <dgm:pt modelId="{E33260FE-399D-481C-B2D6-3B35DD16DC84}" type="sibTrans" cxnId="{7BC66EC3-EBD6-4F3A-99ED-9D25F66FFA51}">
      <dgm:prSet/>
      <dgm:spPr/>
      <dgm:t>
        <a:bodyPr/>
        <a:lstStyle/>
        <a:p>
          <a:endParaRPr lang="cs-CZ"/>
        </a:p>
      </dgm:t>
    </dgm:pt>
    <dgm:pt modelId="{D1D4F407-5343-4D3F-B5B9-D407B03CAEB4}">
      <dgm:prSet custT="1"/>
      <dgm:spPr/>
      <dgm:t>
        <a:bodyPr/>
        <a:lstStyle/>
        <a:p>
          <a:pPr algn="l" rtl="0"/>
          <a:r>
            <a:rPr lang="cs-CZ" sz="2000" dirty="0" smtClean="0"/>
            <a:t>NÁZEV ŠKOLY: </a:t>
          </a:r>
          <a:r>
            <a:rPr lang="cs-CZ" sz="1400" dirty="0" smtClean="0"/>
            <a:t>Základní škola  a Mateřská škola Nedvědice, okr. Brno-venkov, příspěvková organizace</a:t>
          </a:r>
          <a:endParaRPr lang="cs-CZ" sz="1400" dirty="0"/>
        </a:p>
      </dgm:t>
    </dgm:pt>
    <dgm:pt modelId="{FB3E2B41-81AD-4068-9354-4B764E7CC2F7}" type="parTrans" cxnId="{14367CC6-B9B1-40CF-BBB3-C17F79391DAE}">
      <dgm:prSet/>
      <dgm:spPr/>
      <dgm:t>
        <a:bodyPr/>
        <a:lstStyle/>
        <a:p>
          <a:endParaRPr lang="cs-CZ"/>
        </a:p>
      </dgm:t>
    </dgm:pt>
    <dgm:pt modelId="{878E4EBE-18EA-43B6-B589-1210E1E4CF6A}" type="sibTrans" cxnId="{14367CC6-B9B1-40CF-BBB3-C17F79391DAE}">
      <dgm:prSet/>
      <dgm:spPr/>
      <dgm:t>
        <a:bodyPr/>
        <a:lstStyle/>
        <a:p>
          <a:endParaRPr lang="cs-CZ"/>
        </a:p>
      </dgm:t>
    </dgm:pt>
    <dgm:pt modelId="{D1B46980-6531-4606-95E6-44980827E919}">
      <dgm:prSet custT="1"/>
      <dgm:spPr/>
      <dgm:t>
        <a:bodyPr/>
        <a:lstStyle/>
        <a:p>
          <a:pPr algn="l" rtl="0"/>
          <a:r>
            <a:rPr lang="cs-CZ" sz="2000" dirty="0" smtClean="0"/>
            <a:t>AUTOR: Tomanová Jana</a:t>
          </a:r>
          <a:endParaRPr lang="cs-CZ" sz="2000" dirty="0"/>
        </a:p>
      </dgm:t>
    </dgm:pt>
    <dgm:pt modelId="{4F7B2CF5-A270-4D61-A510-1C1C5A4DCD3B}" type="parTrans" cxnId="{AB906E97-3CD9-4E05-91AE-864F8E394536}">
      <dgm:prSet/>
      <dgm:spPr/>
      <dgm:t>
        <a:bodyPr/>
        <a:lstStyle/>
        <a:p>
          <a:endParaRPr lang="cs-CZ"/>
        </a:p>
      </dgm:t>
    </dgm:pt>
    <dgm:pt modelId="{CFF69701-2866-4EF5-BFB5-F3F9B72EB817}" type="sibTrans" cxnId="{AB906E97-3CD9-4E05-91AE-864F8E394536}">
      <dgm:prSet/>
      <dgm:spPr/>
      <dgm:t>
        <a:bodyPr/>
        <a:lstStyle/>
        <a:p>
          <a:endParaRPr lang="cs-CZ"/>
        </a:p>
      </dgm:t>
    </dgm:pt>
    <dgm:pt modelId="{4C35D32F-0EAB-4CD7-82EE-45574DC2A586}">
      <dgm:prSet custT="1"/>
      <dgm:spPr/>
      <dgm:t>
        <a:bodyPr/>
        <a:lstStyle/>
        <a:p>
          <a:pPr algn="l" rtl="0"/>
          <a:r>
            <a:rPr lang="cs-CZ" sz="2000" dirty="0" smtClean="0"/>
            <a:t>ČÍSLO PROJEKTU: 2674/21/7.1.4/2011 </a:t>
          </a:r>
          <a:endParaRPr lang="cs-CZ" sz="2000" dirty="0"/>
        </a:p>
      </dgm:t>
    </dgm:pt>
    <dgm:pt modelId="{A15F02C0-547C-48B3-9D05-E7F145EBF3C4}" type="parTrans" cxnId="{2221FB34-310D-4638-ACAE-9ACC709E4926}">
      <dgm:prSet/>
      <dgm:spPr/>
      <dgm:t>
        <a:bodyPr/>
        <a:lstStyle/>
        <a:p>
          <a:endParaRPr lang="cs-CZ"/>
        </a:p>
      </dgm:t>
    </dgm:pt>
    <dgm:pt modelId="{8C5711BF-38F0-4590-B6BC-B3119A33CA2E}" type="sibTrans" cxnId="{2221FB34-310D-4638-ACAE-9ACC709E4926}">
      <dgm:prSet/>
      <dgm:spPr/>
      <dgm:t>
        <a:bodyPr/>
        <a:lstStyle/>
        <a:p>
          <a:endParaRPr lang="cs-CZ"/>
        </a:p>
      </dgm:t>
    </dgm:pt>
    <dgm:pt modelId="{D8197B8C-B260-4A16-BDF4-0947B075E274}">
      <dgm:prSet custT="1"/>
      <dgm:spPr/>
      <dgm:t>
        <a:bodyPr/>
        <a:lstStyle/>
        <a:p>
          <a:pPr algn="l" rtl="0"/>
          <a:r>
            <a:rPr lang="cs-CZ" sz="2000" dirty="0" smtClean="0"/>
            <a:t>TEMA: Český jazyk 2. ročník</a:t>
          </a:r>
          <a:endParaRPr lang="cs-CZ" sz="2000" dirty="0"/>
        </a:p>
      </dgm:t>
    </dgm:pt>
    <dgm:pt modelId="{1AEC7F05-E0FE-459C-BD47-224AC9D7BEE4}" type="sibTrans" cxnId="{EDF6FE6B-9DBE-4D7B-B8FD-7098875B4EED}">
      <dgm:prSet/>
      <dgm:spPr/>
      <dgm:t>
        <a:bodyPr/>
        <a:lstStyle/>
        <a:p>
          <a:endParaRPr lang="cs-CZ"/>
        </a:p>
      </dgm:t>
    </dgm:pt>
    <dgm:pt modelId="{51C5993D-B262-45E6-B66E-76BC9D6D883D}" type="parTrans" cxnId="{EDF6FE6B-9DBE-4D7B-B8FD-7098875B4EED}">
      <dgm:prSet/>
      <dgm:spPr/>
      <dgm:t>
        <a:bodyPr/>
        <a:lstStyle/>
        <a:p>
          <a:endParaRPr lang="cs-CZ"/>
        </a:p>
      </dgm:t>
    </dgm:pt>
    <dgm:pt modelId="{333A1088-737F-45CB-B68E-254E46348037}" type="pres">
      <dgm:prSet presAssocID="{757F3AB3-0718-4624-B441-E567A8F0AB56}" presName="Name0" presStyleCnt="0">
        <dgm:presLayoutVars>
          <dgm:chMax val="7"/>
          <dgm:dir/>
          <dgm:animLvl val="lvl"/>
          <dgm:resizeHandles val="exact"/>
        </dgm:presLayoutVars>
      </dgm:prSet>
      <dgm:spPr/>
      <dgm:t>
        <a:bodyPr/>
        <a:lstStyle/>
        <a:p>
          <a:endParaRPr lang="cs-CZ"/>
        </a:p>
      </dgm:t>
    </dgm:pt>
    <dgm:pt modelId="{F5ABB229-8D3B-4694-996A-96F23CF14429}" type="pres">
      <dgm:prSet presAssocID="{D1D4F407-5343-4D3F-B5B9-D407B03CAEB4}" presName="circle1" presStyleLbl="node1" presStyleIdx="0" presStyleCnt="5" custLinFactNeighborX="0"/>
      <dgm:spPr/>
      <dgm:t>
        <a:bodyPr/>
        <a:lstStyle/>
        <a:p>
          <a:endParaRPr lang="cs-CZ"/>
        </a:p>
      </dgm:t>
    </dgm:pt>
    <dgm:pt modelId="{F41139FD-01EE-4571-8B17-4FB00FC51163}" type="pres">
      <dgm:prSet presAssocID="{D1D4F407-5343-4D3F-B5B9-D407B03CAEB4}" presName="space" presStyleCnt="0"/>
      <dgm:spPr/>
      <dgm:t>
        <a:bodyPr/>
        <a:lstStyle/>
        <a:p>
          <a:endParaRPr lang="cs-CZ"/>
        </a:p>
      </dgm:t>
    </dgm:pt>
    <dgm:pt modelId="{D005CE8C-CC26-4C3E-AC11-E15060ECD759}" type="pres">
      <dgm:prSet presAssocID="{D1D4F407-5343-4D3F-B5B9-D407B03CAEB4}" presName="rect1" presStyleLbl="alignAcc1" presStyleIdx="0" presStyleCnt="5" custScaleY="100000" custLinFactNeighborX="863" custLinFactNeighborY="-5211"/>
      <dgm:spPr/>
      <dgm:t>
        <a:bodyPr/>
        <a:lstStyle/>
        <a:p>
          <a:endParaRPr lang="cs-CZ"/>
        </a:p>
      </dgm:t>
    </dgm:pt>
    <dgm:pt modelId="{2C702D82-9B77-49B7-9568-BB8EB47C3372}" type="pres">
      <dgm:prSet presAssocID="{D1B46980-6531-4606-95E6-44980827E919}" presName="vertSpace2" presStyleLbl="node1" presStyleIdx="0" presStyleCnt="5"/>
      <dgm:spPr/>
      <dgm:t>
        <a:bodyPr/>
        <a:lstStyle/>
        <a:p>
          <a:endParaRPr lang="cs-CZ"/>
        </a:p>
      </dgm:t>
    </dgm:pt>
    <dgm:pt modelId="{A52A0455-90FF-4808-ABD0-F02540D31D5A}" type="pres">
      <dgm:prSet presAssocID="{D1B46980-6531-4606-95E6-44980827E919}" presName="circle2" presStyleLbl="node1" presStyleIdx="1" presStyleCnt="5"/>
      <dgm:spPr/>
      <dgm:t>
        <a:bodyPr/>
        <a:lstStyle/>
        <a:p>
          <a:endParaRPr lang="cs-CZ"/>
        </a:p>
      </dgm:t>
    </dgm:pt>
    <dgm:pt modelId="{6140AFEC-043D-4C43-A2F9-D0F5331DF3A3}" type="pres">
      <dgm:prSet presAssocID="{D1B46980-6531-4606-95E6-44980827E919}" presName="rect2" presStyleLbl="alignAcc1" presStyleIdx="1" presStyleCnt="5" custLinFactNeighborX="863" custLinFactNeighborY="2833"/>
      <dgm:spPr/>
      <dgm:t>
        <a:bodyPr/>
        <a:lstStyle/>
        <a:p>
          <a:endParaRPr lang="cs-CZ"/>
        </a:p>
      </dgm:t>
    </dgm:pt>
    <dgm:pt modelId="{9358AC05-5D7D-4327-9F80-1AD486AEA664}" type="pres">
      <dgm:prSet presAssocID="{B651F6E3-6281-48DB-9319-2AEAFDAE7572}" presName="vertSpace3" presStyleLbl="node1" presStyleIdx="1" presStyleCnt="5"/>
      <dgm:spPr/>
      <dgm:t>
        <a:bodyPr/>
        <a:lstStyle/>
        <a:p>
          <a:endParaRPr lang="cs-CZ"/>
        </a:p>
      </dgm:t>
    </dgm:pt>
    <dgm:pt modelId="{313FC574-E1CD-4FB4-B054-0B805CE0447D}" type="pres">
      <dgm:prSet presAssocID="{B651F6E3-6281-48DB-9319-2AEAFDAE7572}" presName="circle3" presStyleLbl="node1" presStyleIdx="2" presStyleCnt="5"/>
      <dgm:spPr/>
      <dgm:t>
        <a:bodyPr/>
        <a:lstStyle/>
        <a:p>
          <a:endParaRPr lang="cs-CZ"/>
        </a:p>
      </dgm:t>
    </dgm:pt>
    <dgm:pt modelId="{619D679B-A015-4ECF-8348-D1034C574F40}" type="pres">
      <dgm:prSet presAssocID="{B651F6E3-6281-48DB-9319-2AEAFDAE7572}" presName="rect3" presStyleLbl="alignAcc1" presStyleIdx="2" presStyleCnt="5" custLinFactNeighborX="677" custLinFactNeighborY="-5759"/>
      <dgm:spPr/>
      <dgm:t>
        <a:bodyPr/>
        <a:lstStyle/>
        <a:p>
          <a:endParaRPr lang="cs-CZ"/>
        </a:p>
      </dgm:t>
    </dgm:pt>
    <dgm:pt modelId="{322283A8-4A27-4CDA-BAE3-F381106A9174}" type="pres">
      <dgm:prSet presAssocID="{D8197B8C-B260-4A16-BDF4-0947B075E274}" presName="vertSpace4" presStyleLbl="node1" presStyleIdx="2" presStyleCnt="5"/>
      <dgm:spPr/>
      <dgm:t>
        <a:bodyPr/>
        <a:lstStyle/>
        <a:p>
          <a:endParaRPr lang="cs-CZ"/>
        </a:p>
      </dgm:t>
    </dgm:pt>
    <dgm:pt modelId="{FFC9F71D-1B4F-4AD9-A4A6-86ADEFC8AF5C}" type="pres">
      <dgm:prSet presAssocID="{D8197B8C-B260-4A16-BDF4-0947B075E274}" presName="circle4" presStyleLbl="node1" presStyleIdx="3" presStyleCnt="5"/>
      <dgm:spPr/>
      <dgm:t>
        <a:bodyPr/>
        <a:lstStyle/>
        <a:p>
          <a:endParaRPr lang="cs-CZ"/>
        </a:p>
      </dgm:t>
    </dgm:pt>
    <dgm:pt modelId="{25B08C86-7E15-44DC-BE7F-FFB55DD49D12}" type="pres">
      <dgm:prSet presAssocID="{D8197B8C-B260-4A16-BDF4-0947B075E274}" presName="rect4" presStyleLbl="alignAcc1" presStyleIdx="3" presStyleCnt="5"/>
      <dgm:spPr/>
      <dgm:t>
        <a:bodyPr/>
        <a:lstStyle/>
        <a:p>
          <a:endParaRPr lang="cs-CZ"/>
        </a:p>
      </dgm:t>
    </dgm:pt>
    <dgm:pt modelId="{76644BE8-9D7C-4C09-B250-3D10AF48CBB7}" type="pres">
      <dgm:prSet presAssocID="{4C35D32F-0EAB-4CD7-82EE-45574DC2A586}" presName="vertSpace5" presStyleLbl="node1" presStyleIdx="3" presStyleCnt="5"/>
      <dgm:spPr/>
      <dgm:t>
        <a:bodyPr/>
        <a:lstStyle/>
        <a:p>
          <a:endParaRPr lang="cs-CZ"/>
        </a:p>
      </dgm:t>
    </dgm:pt>
    <dgm:pt modelId="{EE85B701-7295-41C0-BA7A-34D3756A2AE6}" type="pres">
      <dgm:prSet presAssocID="{4C35D32F-0EAB-4CD7-82EE-45574DC2A586}" presName="circle5" presStyleLbl="node1" presStyleIdx="4" presStyleCnt="5"/>
      <dgm:spPr/>
      <dgm:t>
        <a:bodyPr/>
        <a:lstStyle/>
        <a:p>
          <a:endParaRPr lang="cs-CZ"/>
        </a:p>
      </dgm:t>
    </dgm:pt>
    <dgm:pt modelId="{8BEBB6EC-1DAA-4CAC-8A25-BC0FCBD5DBD5}" type="pres">
      <dgm:prSet presAssocID="{4C35D32F-0EAB-4CD7-82EE-45574DC2A586}" presName="rect5" presStyleLbl="alignAcc1" presStyleIdx="4" presStyleCnt="5"/>
      <dgm:spPr/>
      <dgm:t>
        <a:bodyPr/>
        <a:lstStyle/>
        <a:p>
          <a:endParaRPr lang="cs-CZ"/>
        </a:p>
      </dgm:t>
    </dgm:pt>
    <dgm:pt modelId="{AED2198E-93D5-4001-81B4-73124B309672}" type="pres">
      <dgm:prSet presAssocID="{D1D4F407-5343-4D3F-B5B9-D407B03CAEB4}" presName="rect1ParTxNoCh" presStyleLbl="alignAcc1" presStyleIdx="4" presStyleCnt="5">
        <dgm:presLayoutVars>
          <dgm:chMax val="1"/>
          <dgm:bulletEnabled val="1"/>
        </dgm:presLayoutVars>
      </dgm:prSet>
      <dgm:spPr/>
      <dgm:t>
        <a:bodyPr/>
        <a:lstStyle/>
        <a:p>
          <a:endParaRPr lang="cs-CZ"/>
        </a:p>
      </dgm:t>
    </dgm:pt>
    <dgm:pt modelId="{2BE915AB-18AA-4053-B92C-3BFC9ED204BB}" type="pres">
      <dgm:prSet presAssocID="{D1B46980-6531-4606-95E6-44980827E919}" presName="rect2ParTxNoCh" presStyleLbl="alignAcc1" presStyleIdx="4" presStyleCnt="5">
        <dgm:presLayoutVars>
          <dgm:chMax val="1"/>
          <dgm:bulletEnabled val="1"/>
        </dgm:presLayoutVars>
      </dgm:prSet>
      <dgm:spPr/>
      <dgm:t>
        <a:bodyPr/>
        <a:lstStyle/>
        <a:p>
          <a:endParaRPr lang="cs-CZ"/>
        </a:p>
      </dgm:t>
    </dgm:pt>
    <dgm:pt modelId="{6BB5E863-4638-4E1D-BFDE-399D028AC4ED}" type="pres">
      <dgm:prSet presAssocID="{B651F6E3-6281-48DB-9319-2AEAFDAE7572}" presName="rect3ParTxNoCh" presStyleLbl="alignAcc1" presStyleIdx="4" presStyleCnt="5">
        <dgm:presLayoutVars>
          <dgm:chMax val="1"/>
          <dgm:bulletEnabled val="1"/>
        </dgm:presLayoutVars>
      </dgm:prSet>
      <dgm:spPr/>
      <dgm:t>
        <a:bodyPr/>
        <a:lstStyle/>
        <a:p>
          <a:endParaRPr lang="cs-CZ"/>
        </a:p>
      </dgm:t>
    </dgm:pt>
    <dgm:pt modelId="{5A5FFA88-C948-4069-8E93-59FA12366E83}" type="pres">
      <dgm:prSet presAssocID="{D8197B8C-B260-4A16-BDF4-0947B075E274}" presName="rect4ParTxNoCh" presStyleLbl="alignAcc1" presStyleIdx="4" presStyleCnt="5">
        <dgm:presLayoutVars>
          <dgm:chMax val="1"/>
          <dgm:bulletEnabled val="1"/>
        </dgm:presLayoutVars>
      </dgm:prSet>
      <dgm:spPr/>
      <dgm:t>
        <a:bodyPr/>
        <a:lstStyle/>
        <a:p>
          <a:endParaRPr lang="cs-CZ"/>
        </a:p>
      </dgm:t>
    </dgm:pt>
    <dgm:pt modelId="{890E4F0B-2866-4A3F-A3C7-2A14B1797930}" type="pres">
      <dgm:prSet presAssocID="{4C35D32F-0EAB-4CD7-82EE-45574DC2A586}" presName="rect5ParTxNoCh" presStyleLbl="alignAcc1" presStyleIdx="4" presStyleCnt="5">
        <dgm:presLayoutVars>
          <dgm:chMax val="1"/>
          <dgm:bulletEnabled val="1"/>
        </dgm:presLayoutVars>
      </dgm:prSet>
      <dgm:spPr/>
      <dgm:t>
        <a:bodyPr/>
        <a:lstStyle/>
        <a:p>
          <a:endParaRPr lang="cs-CZ"/>
        </a:p>
      </dgm:t>
    </dgm:pt>
  </dgm:ptLst>
  <dgm:cxnLst>
    <dgm:cxn modelId="{14367CC6-B9B1-40CF-BBB3-C17F79391DAE}" srcId="{757F3AB3-0718-4624-B441-E567A8F0AB56}" destId="{D1D4F407-5343-4D3F-B5B9-D407B03CAEB4}" srcOrd="0" destOrd="0" parTransId="{FB3E2B41-81AD-4068-9354-4B764E7CC2F7}" sibTransId="{878E4EBE-18EA-43B6-B589-1210E1E4CF6A}"/>
    <dgm:cxn modelId="{12EE7377-E645-47BD-AD19-6695B240B6E8}" type="presOf" srcId="{D1D4F407-5343-4D3F-B5B9-D407B03CAEB4}" destId="{D005CE8C-CC26-4C3E-AC11-E15060ECD759}" srcOrd="0" destOrd="0" presId="urn:microsoft.com/office/officeart/2005/8/layout/target3"/>
    <dgm:cxn modelId="{2221FB34-310D-4638-ACAE-9ACC709E4926}" srcId="{757F3AB3-0718-4624-B441-E567A8F0AB56}" destId="{4C35D32F-0EAB-4CD7-82EE-45574DC2A586}" srcOrd="4" destOrd="0" parTransId="{A15F02C0-547C-48B3-9D05-E7F145EBF3C4}" sibTransId="{8C5711BF-38F0-4590-B6BC-B3119A33CA2E}"/>
    <dgm:cxn modelId="{FE3AF619-A642-48D3-A7F4-6EAEC34737FC}" type="presOf" srcId="{757F3AB3-0718-4624-B441-E567A8F0AB56}" destId="{333A1088-737F-45CB-B68E-254E46348037}" srcOrd="0" destOrd="0" presId="urn:microsoft.com/office/officeart/2005/8/layout/target3"/>
    <dgm:cxn modelId="{7D4CB1A1-3AF1-40D7-B98E-3F5E72FD1EFE}" type="presOf" srcId="{B651F6E3-6281-48DB-9319-2AEAFDAE7572}" destId="{619D679B-A015-4ECF-8348-D1034C574F40}" srcOrd="0" destOrd="0" presId="urn:microsoft.com/office/officeart/2005/8/layout/target3"/>
    <dgm:cxn modelId="{8891FF86-50BA-47CD-9EC0-C18AA7934E93}" type="presOf" srcId="{D1B46980-6531-4606-95E6-44980827E919}" destId="{2BE915AB-18AA-4053-B92C-3BFC9ED204BB}" srcOrd="1" destOrd="0" presId="urn:microsoft.com/office/officeart/2005/8/layout/target3"/>
    <dgm:cxn modelId="{EDF6FE6B-9DBE-4D7B-B8FD-7098875B4EED}" srcId="{757F3AB3-0718-4624-B441-E567A8F0AB56}" destId="{D8197B8C-B260-4A16-BDF4-0947B075E274}" srcOrd="3" destOrd="0" parTransId="{51C5993D-B262-45E6-B66E-76BC9D6D883D}" sibTransId="{1AEC7F05-E0FE-459C-BD47-224AC9D7BEE4}"/>
    <dgm:cxn modelId="{5CE13129-06AC-4861-9633-DFF737F65F36}" type="presOf" srcId="{D1D4F407-5343-4D3F-B5B9-D407B03CAEB4}" destId="{AED2198E-93D5-4001-81B4-73124B309672}" srcOrd="1" destOrd="0" presId="urn:microsoft.com/office/officeart/2005/8/layout/target3"/>
    <dgm:cxn modelId="{04A98CAF-AB05-4DC5-9F67-B2790A8BB5FE}" type="presOf" srcId="{B651F6E3-6281-48DB-9319-2AEAFDAE7572}" destId="{6BB5E863-4638-4E1D-BFDE-399D028AC4ED}" srcOrd="1" destOrd="0" presId="urn:microsoft.com/office/officeart/2005/8/layout/target3"/>
    <dgm:cxn modelId="{022DE266-F54E-43CA-A4B3-80A0E66FC561}" type="presOf" srcId="{D8197B8C-B260-4A16-BDF4-0947B075E274}" destId="{25B08C86-7E15-44DC-BE7F-FFB55DD49D12}" srcOrd="0" destOrd="0" presId="urn:microsoft.com/office/officeart/2005/8/layout/target3"/>
    <dgm:cxn modelId="{784C3A47-6A40-4C72-9187-8F690577F191}" type="presOf" srcId="{D8197B8C-B260-4A16-BDF4-0947B075E274}" destId="{5A5FFA88-C948-4069-8E93-59FA12366E83}" srcOrd="1" destOrd="0" presId="urn:microsoft.com/office/officeart/2005/8/layout/target3"/>
    <dgm:cxn modelId="{F6829D1F-CA25-4585-9A42-B5EBF0F88C66}" type="presOf" srcId="{4C35D32F-0EAB-4CD7-82EE-45574DC2A586}" destId="{8BEBB6EC-1DAA-4CAC-8A25-BC0FCBD5DBD5}" srcOrd="0" destOrd="0" presId="urn:microsoft.com/office/officeart/2005/8/layout/target3"/>
    <dgm:cxn modelId="{4DBDFBDF-421A-4C40-8C3A-6F9A6FBAC6F1}" type="presOf" srcId="{4C35D32F-0EAB-4CD7-82EE-45574DC2A586}" destId="{890E4F0B-2866-4A3F-A3C7-2A14B1797930}" srcOrd="1" destOrd="0" presId="urn:microsoft.com/office/officeart/2005/8/layout/target3"/>
    <dgm:cxn modelId="{810A9853-17A7-41A8-8686-EBDDF7C57EEF}" type="presOf" srcId="{D1B46980-6531-4606-95E6-44980827E919}" destId="{6140AFEC-043D-4C43-A2F9-D0F5331DF3A3}" srcOrd="0" destOrd="0" presId="urn:microsoft.com/office/officeart/2005/8/layout/target3"/>
    <dgm:cxn modelId="{7BC66EC3-EBD6-4F3A-99ED-9D25F66FFA51}" srcId="{757F3AB3-0718-4624-B441-E567A8F0AB56}" destId="{B651F6E3-6281-48DB-9319-2AEAFDAE7572}" srcOrd="2" destOrd="0" parTransId="{A571E265-742E-411A-ABCF-E39FDBC7528A}" sibTransId="{E33260FE-399D-481C-B2D6-3B35DD16DC84}"/>
    <dgm:cxn modelId="{AB906E97-3CD9-4E05-91AE-864F8E394536}" srcId="{757F3AB3-0718-4624-B441-E567A8F0AB56}" destId="{D1B46980-6531-4606-95E6-44980827E919}" srcOrd="1" destOrd="0" parTransId="{4F7B2CF5-A270-4D61-A510-1C1C5A4DCD3B}" sibTransId="{CFF69701-2866-4EF5-BFB5-F3F9B72EB817}"/>
    <dgm:cxn modelId="{554E8FF9-56C9-4A68-8387-8489C7BE3DBB}" type="presParOf" srcId="{333A1088-737F-45CB-B68E-254E46348037}" destId="{F5ABB229-8D3B-4694-996A-96F23CF14429}" srcOrd="0" destOrd="0" presId="urn:microsoft.com/office/officeart/2005/8/layout/target3"/>
    <dgm:cxn modelId="{8BB8DE54-CAD2-458C-A9CA-503451589FED}" type="presParOf" srcId="{333A1088-737F-45CB-B68E-254E46348037}" destId="{F41139FD-01EE-4571-8B17-4FB00FC51163}" srcOrd="1" destOrd="0" presId="urn:microsoft.com/office/officeart/2005/8/layout/target3"/>
    <dgm:cxn modelId="{570B2BAB-32F2-4E61-BAE7-4759A419F217}" type="presParOf" srcId="{333A1088-737F-45CB-B68E-254E46348037}" destId="{D005CE8C-CC26-4C3E-AC11-E15060ECD759}" srcOrd="2" destOrd="0" presId="urn:microsoft.com/office/officeart/2005/8/layout/target3"/>
    <dgm:cxn modelId="{15567914-0713-40AE-93AB-071E87710DCD}" type="presParOf" srcId="{333A1088-737F-45CB-B68E-254E46348037}" destId="{2C702D82-9B77-49B7-9568-BB8EB47C3372}" srcOrd="3" destOrd="0" presId="urn:microsoft.com/office/officeart/2005/8/layout/target3"/>
    <dgm:cxn modelId="{D679C1DA-ACBA-479B-9231-E63C32005B95}" type="presParOf" srcId="{333A1088-737F-45CB-B68E-254E46348037}" destId="{A52A0455-90FF-4808-ABD0-F02540D31D5A}" srcOrd="4" destOrd="0" presId="urn:microsoft.com/office/officeart/2005/8/layout/target3"/>
    <dgm:cxn modelId="{5EB15ACF-545E-4DC2-AAC9-ABF3BCD9C93D}" type="presParOf" srcId="{333A1088-737F-45CB-B68E-254E46348037}" destId="{6140AFEC-043D-4C43-A2F9-D0F5331DF3A3}" srcOrd="5" destOrd="0" presId="urn:microsoft.com/office/officeart/2005/8/layout/target3"/>
    <dgm:cxn modelId="{B505E8C6-6176-41A6-B639-677ACDA07404}" type="presParOf" srcId="{333A1088-737F-45CB-B68E-254E46348037}" destId="{9358AC05-5D7D-4327-9F80-1AD486AEA664}" srcOrd="6" destOrd="0" presId="urn:microsoft.com/office/officeart/2005/8/layout/target3"/>
    <dgm:cxn modelId="{1B9BCF67-89A8-4C0A-A3EA-E9B9A0490CD1}" type="presParOf" srcId="{333A1088-737F-45CB-B68E-254E46348037}" destId="{313FC574-E1CD-4FB4-B054-0B805CE0447D}" srcOrd="7" destOrd="0" presId="urn:microsoft.com/office/officeart/2005/8/layout/target3"/>
    <dgm:cxn modelId="{475E29EC-2BF0-4C85-A051-3ADEEC0A4E9B}" type="presParOf" srcId="{333A1088-737F-45CB-B68E-254E46348037}" destId="{619D679B-A015-4ECF-8348-D1034C574F40}" srcOrd="8" destOrd="0" presId="urn:microsoft.com/office/officeart/2005/8/layout/target3"/>
    <dgm:cxn modelId="{46C09D98-C923-4E43-846B-5D8277280BB8}" type="presParOf" srcId="{333A1088-737F-45CB-B68E-254E46348037}" destId="{322283A8-4A27-4CDA-BAE3-F381106A9174}" srcOrd="9" destOrd="0" presId="urn:microsoft.com/office/officeart/2005/8/layout/target3"/>
    <dgm:cxn modelId="{B80F262E-C1E2-42AF-840C-14DBD9826FCD}" type="presParOf" srcId="{333A1088-737F-45CB-B68E-254E46348037}" destId="{FFC9F71D-1B4F-4AD9-A4A6-86ADEFC8AF5C}" srcOrd="10" destOrd="0" presId="urn:microsoft.com/office/officeart/2005/8/layout/target3"/>
    <dgm:cxn modelId="{CAD2E81E-0DC1-4982-A527-D0426B97ABEC}" type="presParOf" srcId="{333A1088-737F-45CB-B68E-254E46348037}" destId="{25B08C86-7E15-44DC-BE7F-FFB55DD49D12}" srcOrd="11" destOrd="0" presId="urn:microsoft.com/office/officeart/2005/8/layout/target3"/>
    <dgm:cxn modelId="{4408F95D-2376-42DB-9F27-ADD2B65998A1}" type="presParOf" srcId="{333A1088-737F-45CB-B68E-254E46348037}" destId="{76644BE8-9D7C-4C09-B250-3D10AF48CBB7}" srcOrd="12" destOrd="0" presId="urn:microsoft.com/office/officeart/2005/8/layout/target3"/>
    <dgm:cxn modelId="{77605460-5D2D-4617-A49E-71B624C3D28B}" type="presParOf" srcId="{333A1088-737F-45CB-B68E-254E46348037}" destId="{EE85B701-7295-41C0-BA7A-34D3756A2AE6}" srcOrd="13" destOrd="0" presId="urn:microsoft.com/office/officeart/2005/8/layout/target3"/>
    <dgm:cxn modelId="{CC0869D6-DAC3-49AB-9C44-5F7D64FC54CD}" type="presParOf" srcId="{333A1088-737F-45CB-B68E-254E46348037}" destId="{8BEBB6EC-1DAA-4CAC-8A25-BC0FCBD5DBD5}" srcOrd="14" destOrd="0" presId="urn:microsoft.com/office/officeart/2005/8/layout/target3"/>
    <dgm:cxn modelId="{1B33AD58-297E-4291-AE71-3A1284D3607D}" type="presParOf" srcId="{333A1088-737F-45CB-B68E-254E46348037}" destId="{AED2198E-93D5-4001-81B4-73124B309672}" srcOrd="15" destOrd="0" presId="urn:microsoft.com/office/officeart/2005/8/layout/target3"/>
    <dgm:cxn modelId="{E24E39F8-CECC-45C9-93FE-9E752F5B62E5}" type="presParOf" srcId="{333A1088-737F-45CB-B68E-254E46348037}" destId="{2BE915AB-18AA-4053-B92C-3BFC9ED204BB}" srcOrd="16" destOrd="0" presId="urn:microsoft.com/office/officeart/2005/8/layout/target3"/>
    <dgm:cxn modelId="{46FF197D-4F6F-438F-9F2E-224E6E9756F6}" type="presParOf" srcId="{333A1088-737F-45CB-B68E-254E46348037}" destId="{6BB5E863-4638-4E1D-BFDE-399D028AC4ED}" srcOrd="17" destOrd="0" presId="urn:microsoft.com/office/officeart/2005/8/layout/target3"/>
    <dgm:cxn modelId="{428A38DB-7748-43E6-AFC5-CBD5AD3B23CB}" type="presParOf" srcId="{333A1088-737F-45CB-B68E-254E46348037}" destId="{5A5FFA88-C948-4069-8E93-59FA12366E83}" srcOrd="18" destOrd="0" presId="urn:microsoft.com/office/officeart/2005/8/layout/target3"/>
    <dgm:cxn modelId="{D51216ED-13E0-489F-B6AF-484595AA089B}" type="presParOf" srcId="{333A1088-737F-45CB-B68E-254E46348037}" destId="{890E4F0B-2866-4A3F-A3C7-2A14B1797930}" srcOrd="19"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ABB229-8D3B-4694-996A-96F23CF14429}">
      <dsp:nvSpPr>
        <dsp:cNvPr id="0" name=""/>
        <dsp:cNvSpPr/>
      </dsp:nvSpPr>
      <dsp:spPr>
        <a:xfrm>
          <a:off x="0" y="0"/>
          <a:ext cx="2763738" cy="2763738"/>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D005CE8C-CC26-4C3E-AC11-E15060ECD759}">
      <dsp:nvSpPr>
        <dsp:cNvPr id="0" name=""/>
        <dsp:cNvSpPr/>
      </dsp:nvSpPr>
      <dsp:spPr>
        <a:xfrm>
          <a:off x="1381869" y="0"/>
          <a:ext cx="6755034" cy="2763738"/>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NÁZEV ŠKOLY: </a:t>
          </a:r>
          <a:r>
            <a:rPr lang="cs-CZ" sz="1400" kern="1200" dirty="0" smtClean="0"/>
            <a:t>Základní škola  a Mateřská škola Nedvědice, okr. Brno-venkov, příspěvková organizace</a:t>
          </a:r>
          <a:endParaRPr lang="cs-CZ" sz="1400" kern="1200" dirty="0"/>
        </a:p>
      </dsp:txBody>
      <dsp:txXfrm>
        <a:off x="1381869" y="0"/>
        <a:ext cx="6755034" cy="442198"/>
      </dsp:txXfrm>
    </dsp:sp>
    <dsp:sp modelId="{A52A0455-90FF-4808-ABD0-F02540D31D5A}">
      <dsp:nvSpPr>
        <dsp:cNvPr id="0" name=""/>
        <dsp:cNvSpPr/>
      </dsp:nvSpPr>
      <dsp:spPr>
        <a:xfrm>
          <a:off x="290192" y="442198"/>
          <a:ext cx="2183353" cy="2183353"/>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6140AFEC-043D-4C43-A2F9-D0F5331DF3A3}">
      <dsp:nvSpPr>
        <dsp:cNvPr id="0" name=""/>
        <dsp:cNvSpPr/>
      </dsp:nvSpPr>
      <dsp:spPr>
        <a:xfrm>
          <a:off x="1381869" y="504052"/>
          <a:ext cx="6755034" cy="2183353"/>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AUTOR: Tomanová Jana</a:t>
          </a:r>
          <a:endParaRPr lang="cs-CZ" sz="2000" kern="1200" dirty="0"/>
        </a:p>
      </dsp:txBody>
      <dsp:txXfrm>
        <a:off x="1381869" y="504052"/>
        <a:ext cx="6755034" cy="442198"/>
      </dsp:txXfrm>
    </dsp:sp>
    <dsp:sp modelId="{313FC574-E1CD-4FB4-B054-0B805CE0447D}">
      <dsp:nvSpPr>
        <dsp:cNvPr id="0" name=""/>
        <dsp:cNvSpPr/>
      </dsp:nvSpPr>
      <dsp:spPr>
        <a:xfrm>
          <a:off x="580384" y="884396"/>
          <a:ext cx="1602968" cy="1602968"/>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619D679B-A015-4ECF-8348-D1034C574F40}">
      <dsp:nvSpPr>
        <dsp:cNvPr id="0" name=""/>
        <dsp:cNvSpPr/>
      </dsp:nvSpPr>
      <dsp:spPr>
        <a:xfrm>
          <a:off x="1381869" y="792081"/>
          <a:ext cx="6755034" cy="1602968"/>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NÁZEV:</a:t>
          </a:r>
          <a:r>
            <a:rPr lang="cs-CZ" sz="2000" kern="1200" baseline="0" dirty="0" smtClean="0"/>
            <a:t> VY_32_INOVACE_16_20 Souhlásky na konci slova</a:t>
          </a:r>
          <a:endParaRPr lang="cs-CZ" sz="2000" kern="1200" dirty="0"/>
        </a:p>
      </dsp:txBody>
      <dsp:txXfrm>
        <a:off x="1381869" y="792081"/>
        <a:ext cx="6755034" cy="442198"/>
      </dsp:txXfrm>
    </dsp:sp>
    <dsp:sp modelId="{FFC9F71D-1B4F-4AD9-A4A6-86ADEFC8AF5C}">
      <dsp:nvSpPr>
        <dsp:cNvPr id="0" name=""/>
        <dsp:cNvSpPr/>
      </dsp:nvSpPr>
      <dsp:spPr>
        <a:xfrm>
          <a:off x="870577" y="1326594"/>
          <a:ext cx="1022583" cy="1022583"/>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25B08C86-7E15-44DC-BE7F-FFB55DD49D12}">
      <dsp:nvSpPr>
        <dsp:cNvPr id="0" name=""/>
        <dsp:cNvSpPr/>
      </dsp:nvSpPr>
      <dsp:spPr>
        <a:xfrm>
          <a:off x="1381869" y="1326594"/>
          <a:ext cx="6755034" cy="1022583"/>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TEMA: Český jazyk 2. ročník</a:t>
          </a:r>
          <a:endParaRPr lang="cs-CZ" sz="2000" kern="1200" dirty="0"/>
        </a:p>
      </dsp:txBody>
      <dsp:txXfrm>
        <a:off x="1381869" y="1326594"/>
        <a:ext cx="6755034" cy="442198"/>
      </dsp:txXfrm>
    </dsp:sp>
    <dsp:sp modelId="{EE85B701-7295-41C0-BA7A-34D3756A2AE6}">
      <dsp:nvSpPr>
        <dsp:cNvPr id="0" name=""/>
        <dsp:cNvSpPr/>
      </dsp:nvSpPr>
      <dsp:spPr>
        <a:xfrm>
          <a:off x="1160769" y="1768792"/>
          <a:ext cx="442198" cy="442198"/>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8BEBB6EC-1DAA-4CAC-8A25-BC0FCBD5DBD5}">
      <dsp:nvSpPr>
        <dsp:cNvPr id="0" name=""/>
        <dsp:cNvSpPr/>
      </dsp:nvSpPr>
      <dsp:spPr>
        <a:xfrm>
          <a:off x="1381869" y="1768792"/>
          <a:ext cx="6755034" cy="442198"/>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ČÍSLO PROJEKTU: 2674/21/7.1.4/2011 </a:t>
          </a:r>
          <a:endParaRPr lang="cs-CZ" sz="2000" kern="1200" dirty="0"/>
        </a:p>
      </dsp:txBody>
      <dsp:txXfrm>
        <a:off x="1381869" y="1768792"/>
        <a:ext cx="6755034" cy="442198"/>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D653EC5-F415-4E66-9412-D36092F3DD7B}" type="datetimeFigureOut">
              <a:rPr lang="cs-CZ" smtClean="0"/>
              <a:t>12.5.2013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B4F2FD4-EABD-462C-BB1E-E6D2E125A653}" type="slidenum">
              <a:rPr lang="cs-CZ" smtClean="0"/>
              <a:t>‹#›</a:t>
            </a:fld>
            <a:endParaRPr lang="cs-CZ"/>
          </a:p>
        </p:txBody>
      </p:sp>
    </p:spTree>
    <p:extLst>
      <p:ext uri="{BB962C8B-B14F-4D97-AF65-F5344CB8AC3E}">
        <p14:creationId xmlns:p14="http://schemas.microsoft.com/office/powerpoint/2010/main" val="26264783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pPr/>
              <a:t>1</a:t>
            </a:fld>
            <a:endParaRPr lang="cs-CZ"/>
          </a:p>
        </p:txBody>
      </p:sp>
    </p:spTree>
    <p:extLst>
      <p:ext uri="{BB962C8B-B14F-4D97-AF65-F5344CB8AC3E}">
        <p14:creationId xmlns:p14="http://schemas.microsoft.com/office/powerpoint/2010/main" val="27783402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t>12.5.2013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extLst>
      <p:ext uri="{BB962C8B-B14F-4D97-AF65-F5344CB8AC3E}">
        <p14:creationId xmlns:p14="http://schemas.microsoft.com/office/powerpoint/2010/main" val="1747125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t>12.5.2013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extLst>
      <p:ext uri="{BB962C8B-B14F-4D97-AF65-F5344CB8AC3E}">
        <p14:creationId xmlns:p14="http://schemas.microsoft.com/office/powerpoint/2010/main" val="40304199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95EC1D4A-A796-47C3-A63E-CE236FB377E2}" type="datetimeFigureOut">
              <a:rPr lang="cs-CZ" smtClean="0"/>
              <a:t>12.5.2013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extLst>
      <p:ext uri="{BB962C8B-B14F-4D97-AF65-F5344CB8AC3E}">
        <p14:creationId xmlns:p14="http://schemas.microsoft.com/office/powerpoint/2010/main" val="29439353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95EC1D4A-A796-47C3-A63E-CE236FB377E2}" type="datetimeFigureOut">
              <a:rPr lang="cs-CZ" smtClean="0"/>
              <a:t>12.5.2013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C57A5DF-1266-40EA-9282-1E66B9DE06C0}" type="slidenum">
              <a:rPr lang="cs-CZ" smtClean="0"/>
              <a:t>‹#›</a:t>
            </a:fld>
            <a:endParaRPr lang="cs-CZ"/>
          </a:p>
        </p:txBody>
      </p:sp>
    </p:spTree>
    <p:extLst>
      <p:ext uri="{BB962C8B-B14F-4D97-AF65-F5344CB8AC3E}">
        <p14:creationId xmlns:p14="http://schemas.microsoft.com/office/powerpoint/2010/main" val="30388634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95EC1D4A-A796-47C3-A63E-CE236FB377E2}" type="datetimeFigureOut">
              <a:rPr lang="cs-CZ" smtClean="0"/>
              <a:t>12.5.2013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AC57A5DF-1266-40EA-9282-1E66B9DE06C0}" type="slidenum">
              <a:rPr lang="cs-CZ" smtClean="0"/>
              <a:t>‹#›</a:t>
            </a:fld>
            <a:endParaRPr lang="cs-CZ"/>
          </a:p>
        </p:txBody>
      </p:sp>
    </p:spTree>
    <p:extLst>
      <p:ext uri="{BB962C8B-B14F-4D97-AF65-F5344CB8AC3E}">
        <p14:creationId xmlns:p14="http://schemas.microsoft.com/office/powerpoint/2010/main" val="14216853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95EC1D4A-A796-47C3-A63E-CE236FB377E2}" type="datetimeFigureOut">
              <a:rPr lang="cs-CZ" smtClean="0"/>
              <a:t>12.5.2013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AC57A5DF-1266-40EA-9282-1E66B9DE06C0}" type="slidenum">
              <a:rPr lang="cs-CZ" smtClean="0"/>
              <a:t>‹#›</a:t>
            </a:fld>
            <a:endParaRPr lang="cs-CZ"/>
          </a:p>
        </p:txBody>
      </p:sp>
    </p:spTree>
    <p:extLst>
      <p:ext uri="{BB962C8B-B14F-4D97-AF65-F5344CB8AC3E}">
        <p14:creationId xmlns:p14="http://schemas.microsoft.com/office/powerpoint/2010/main" val="8358076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95EC1D4A-A796-47C3-A63E-CE236FB377E2}" type="datetimeFigureOut">
              <a:rPr lang="cs-CZ" smtClean="0"/>
              <a:t>12.5.2013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AC57A5DF-1266-40EA-9282-1E66B9DE06C0}" type="slidenum">
              <a:rPr lang="cs-CZ" smtClean="0"/>
              <a:t>‹#›</a:t>
            </a:fld>
            <a:endParaRPr lang="cs-CZ"/>
          </a:p>
        </p:txBody>
      </p:sp>
    </p:spTree>
    <p:extLst>
      <p:ext uri="{BB962C8B-B14F-4D97-AF65-F5344CB8AC3E}">
        <p14:creationId xmlns:p14="http://schemas.microsoft.com/office/powerpoint/2010/main" val="26347232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95EC1D4A-A796-47C3-A63E-CE236FB377E2}" type="datetimeFigureOut">
              <a:rPr lang="cs-CZ" smtClean="0"/>
              <a:t>12.5.2013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C57A5DF-1266-40EA-9282-1E66B9DE06C0}" type="slidenum">
              <a:rPr lang="cs-CZ" smtClean="0"/>
              <a:t>‹#›</a:t>
            </a:fld>
            <a:endParaRPr lang="cs-CZ"/>
          </a:p>
        </p:txBody>
      </p:sp>
    </p:spTree>
    <p:extLst>
      <p:ext uri="{BB962C8B-B14F-4D97-AF65-F5344CB8AC3E}">
        <p14:creationId xmlns:p14="http://schemas.microsoft.com/office/powerpoint/2010/main" val="1812320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95EC1D4A-A796-47C3-A63E-CE236FB377E2}" type="datetimeFigureOut">
              <a:rPr lang="cs-CZ" smtClean="0"/>
              <a:t>12.5.2013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C57A5DF-1266-40EA-9282-1E66B9DE06C0}" type="slidenum">
              <a:rPr lang="cs-CZ" smtClean="0"/>
              <a:t>‹#›</a:t>
            </a:fld>
            <a:endParaRPr lang="cs-CZ"/>
          </a:p>
        </p:txBody>
      </p:sp>
    </p:spTree>
    <p:extLst>
      <p:ext uri="{BB962C8B-B14F-4D97-AF65-F5344CB8AC3E}">
        <p14:creationId xmlns:p14="http://schemas.microsoft.com/office/powerpoint/2010/main" val="666536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t>12.5.2013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extLst>
      <p:ext uri="{BB962C8B-B14F-4D97-AF65-F5344CB8AC3E}">
        <p14:creationId xmlns:p14="http://schemas.microsoft.com/office/powerpoint/2010/main" val="12428137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t>12.5.2013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extLst>
      <p:ext uri="{BB962C8B-B14F-4D97-AF65-F5344CB8AC3E}">
        <p14:creationId xmlns:p14="http://schemas.microsoft.com/office/powerpoint/2010/main" val="22426633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5EC1D4A-A796-47C3-A63E-CE236FB377E2}" type="datetimeFigureOut">
              <a:rPr lang="cs-CZ" smtClean="0"/>
              <a:t>12.5.2013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C57A5DF-1266-40EA-9282-1E66B9DE06C0}" type="slidenum">
              <a:rPr lang="cs-CZ" smtClean="0"/>
              <a:t>‹#›</a:t>
            </a:fld>
            <a:endParaRPr lang="cs-CZ"/>
          </a:p>
        </p:txBody>
      </p:sp>
    </p:spTree>
    <p:extLst>
      <p:ext uri="{BB962C8B-B14F-4D97-AF65-F5344CB8AC3E}">
        <p14:creationId xmlns:p14="http://schemas.microsoft.com/office/powerpoint/2010/main" val="369088555"/>
      </p:ext>
    </p:extLst>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1.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2269382278"/>
              </p:ext>
            </p:extLst>
          </p:nvPr>
        </p:nvGraphicFramePr>
        <p:xfrm>
          <a:off x="539552" y="692696"/>
          <a:ext cx="8136904" cy="27637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Obrázek 4"/>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979712" y="4743820"/>
            <a:ext cx="5407152" cy="1045464"/>
          </a:xfrm>
          <a:prstGeom prst="rect">
            <a:avLst/>
          </a:prstGeom>
        </p:spPr>
      </p:pic>
    </p:spTree>
    <p:extLst>
      <p:ext uri="{BB962C8B-B14F-4D97-AF65-F5344CB8AC3E}">
        <p14:creationId xmlns:p14="http://schemas.microsoft.com/office/powerpoint/2010/main" val="777846595"/>
      </p:ext>
    </p:extLst>
  </p:cSld>
  <p:clrMapOvr>
    <a:masterClrMapping/>
  </p:clrMapOvr>
  <mc:AlternateContent xmlns:mc="http://schemas.openxmlformats.org/markup-compatibility/2006">
    <mc:Choice xmlns:p14="http://schemas.microsoft.com/office/powerpoint/2010/main" Requires="p14">
      <p:transition spd="slow" p14:dur="4000">
        <p14:vortex dir="r"/>
      </p:transition>
    </mc:Choice>
    <mc:Fallback>
      <p:transition spd="slow">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Anotace</a:t>
            </a:r>
            <a:br>
              <a:rPr lang="cs-CZ" dirty="0" smtClean="0"/>
            </a:br>
            <a:endParaRPr lang="cs-CZ" dirty="0"/>
          </a:p>
        </p:txBody>
      </p:sp>
      <p:sp>
        <p:nvSpPr>
          <p:cNvPr id="3" name="Zástupný symbol pro obsah 2"/>
          <p:cNvSpPr>
            <a:spLocks noGrp="1"/>
          </p:cNvSpPr>
          <p:nvPr>
            <p:ph idx="4294967295"/>
          </p:nvPr>
        </p:nvSpPr>
        <p:spPr>
          <a:xfrm>
            <a:off x="457200" y="1481328"/>
            <a:ext cx="8229600" cy="4525963"/>
          </a:xfrm>
          <a:prstGeom prst="rect">
            <a:avLst/>
          </a:prstGeom>
        </p:spPr>
        <p:txBody>
          <a:bodyPr>
            <a:normAutofit fontScale="62500" lnSpcReduction="20000"/>
          </a:bodyPr>
          <a:lstStyle/>
          <a:p>
            <a:r>
              <a:rPr lang="cs-CZ" dirty="0" smtClean="0"/>
              <a:t>Prezentace je určena pro žáky  2. ročníku. Žáci si nejprve uvědomují slova, kde na jejich konci slyší f, ch, s, š. Potom si pomocí jiných tvarů těchto slov odůvodňují jejich pravopis. </a:t>
            </a:r>
            <a:r>
              <a:rPr lang="cs-CZ" dirty="0"/>
              <a:t>N</a:t>
            </a:r>
            <a:r>
              <a:rPr lang="cs-CZ" dirty="0" smtClean="0"/>
              <a:t>a pracovních listech procvičují pravopis těchto slov i s odůvodněním, opravují chyby v již napsaném textu.  Učební materiál je určen pro práci na interaktivní tabuli . Pracovní listy lze vytisknout a použít k samostatnému procvičování .</a:t>
            </a:r>
          </a:p>
          <a:p>
            <a:r>
              <a:rPr lang="cs-CZ" dirty="0" smtClean="0"/>
              <a:t>Autor:  Jana Tomanová</a:t>
            </a:r>
          </a:p>
          <a:p>
            <a:r>
              <a:rPr lang="cs-CZ" dirty="0" smtClean="0"/>
              <a:t>Jazyk: Čeština</a:t>
            </a:r>
          </a:p>
          <a:p>
            <a:r>
              <a:rPr lang="cs-CZ" dirty="0" smtClean="0"/>
              <a:t>Očekávaný výstup: pravopis slov s v-f, h-ch, s-z, š-ž na konci slov</a:t>
            </a:r>
          </a:p>
          <a:p>
            <a:r>
              <a:rPr lang="cs-CZ" dirty="0" smtClean="0"/>
              <a:t>Speciální potřeby: žádné</a:t>
            </a:r>
          </a:p>
          <a:p>
            <a:r>
              <a:rPr lang="cs-CZ" dirty="0" smtClean="0"/>
              <a:t>Klíčová slova: souhlásky                                                                                            Druh učebního materiálu:  prezentace</a:t>
            </a:r>
          </a:p>
          <a:p>
            <a:r>
              <a:rPr lang="cs-CZ" dirty="0" smtClean="0"/>
              <a:t>Cílová skupina: žák</a:t>
            </a:r>
          </a:p>
          <a:p>
            <a:r>
              <a:rPr lang="cs-CZ" dirty="0" smtClean="0"/>
              <a:t>Stupeň a typ vzdělání: základní vzdělávání, 1. stupeň, 1. období</a:t>
            </a:r>
          </a:p>
          <a:p>
            <a:r>
              <a:rPr lang="cs-CZ" dirty="0" smtClean="0"/>
              <a:t>Věková skupina: 7- 8 let</a:t>
            </a:r>
          </a:p>
          <a:p>
            <a:endParaRPr lang="cs-CZ" dirty="0"/>
          </a:p>
        </p:txBody>
      </p:sp>
    </p:spTree>
    <p:extLst>
      <p:ext uri="{BB962C8B-B14F-4D97-AF65-F5344CB8AC3E}">
        <p14:creationId xmlns:p14="http://schemas.microsoft.com/office/powerpoint/2010/main" val="781015734"/>
      </p:ext>
    </p:extLst>
  </p:cSld>
  <p:clrMapOvr>
    <a:masterClrMapping/>
  </p:clrMapOvr>
  <mc:AlternateContent xmlns:mc="http://schemas.openxmlformats.org/markup-compatibility/2006">
    <mc:Choice xmlns:p14="http://schemas.microsoft.com/office/powerpoint/2010/main" Requires="p14">
      <p:transition spd="slow" p14:dur="4000">
        <p14:vortex dir="r"/>
      </p:transition>
    </mc:Choice>
    <mc:Fallback>
      <p:transition spd="slow">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smtClean="0"/>
              <a:t>Souhlásky na konci slova</a:t>
            </a:r>
            <a:endParaRPr lang="cs-CZ" dirty="0"/>
          </a:p>
        </p:txBody>
      </p:sp>
      <p:sp>
        <p:nvSpPr>
          <p:cNvPr id="3" name="Podnadpis 2"/>
          <p:cNvSpPr>
            <a:spLocks noGrp="1"/>
          </p:cNvSpPr>
          <p:nvPr>
            <p:ph type="subTitle" idx="1"/>
          </p:nvPr>
        </p:nvSpPr>
        <p:spPr/>
        <p:txBody>
          <a:bodyPr/>
          <a:lstStyle/>
          <a:p>
            <a:endParaRPr lang="cs-CZ" dirty="0"/>
          </a:p>
        </p:txBody>
      </p:sp>
    </p:spTree>
    <p:extLst>
      <p:ext uri="{BB962C8B-B14F-4D97-AF65-F5344CB8AC3E}">
        <p14:creationId xmlns:p14="http://schemas.microsoft.com/office/powerpoint/2010/main" val="3089215949"/>
      </p:ext>
    </p:extLst>
  </p:cSld>
  <p:clrMapOvr>
    <a:masterClrMapping/>
  </p:clrMapOvr>
  <mc:AlternateContent xmlns:mc="http://schemas.openxmlformats.org/markup-compatibility/2006">
    <mc:Choice xmlns:p14="http://schemas.microsoft.com/office/powerpoint/2010/main" Requires="p14">
      <p:transition spd="slow" p14:dur="4000">
        <p14:vortex dir="r"/>
      </p:transition>
    </mc:Choice>
    <mc:Fallback>
      <p:transition spd="slow">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dirty="0">
                <a:solidFill>
                  <a:srgbClr val="FF0000"/>
                </a:solidFill>
              </a:rPr>
              <a:t>v</a:t>
            </a:r>
            <a:r>
              <a:rPr lang="cs-CZ" dirty="0" smtClean="0"/>
              <a:t> nebo </a:t>
            </a:r>
            <a:r>
              <a:rPr lang="cs-CZ" dirty="0" smtClean="0">
                <a:solidFill>
                  <a:srgbClr val="FF0000"/>
                </a:solidFill>
              </a:rPr>
              <a:t>f</a:t>
            </a:r>
            <a:r>
              <a:rPr lang="cs-CZ" dirty="0" smtClean="0"/>
              <a:t>?</a:t>
            </a:r>
            <a:endParaRPr lang="cs-CZ" dirty="0"/>
          </a:p>
        </p:txBody>
      </p:sp>
      <p:sp>
        <p:nvSpPr>
          <p:cNvPr id="3" name="Zástupný symbol pro obsah 2"/>
          <p:cNvSpPr>
            <a:spLocks noGrp="1"/>
          </p:cNvSpPr>
          <p:nvPr>
            <p:ph idx="1"/>
          </p:nvPr>
        </p:nvSpPr>
        <p:spPr/>
        <p:txBody>
          <a:bodyPr>
            <a:normAutofit/>
          </a:bodyPr>
          <a:lstStyle/>
          <a:p>
            <a:r>
              <a:rPr lang="cs-CZ" sz="2800" dirty="0" smtClean="0"/>
              <a:t>1. Říkej slova, ve kterých slyšíš na konci </a:t>
            </a:r>
            <a:r>
              <a:rPr lang="cs-CZ" sz="2800" dirty="0">
                <a:solidFill>
                  <a:srgbClr val="FF0000"/>
                </a:solidFill>
              </a:rPr>
              <a:t>v</a:t>
            </a:r>
            <a:r>
              <a:rPr lang="cs-CZ" sz="2800" dirty="0" smtClean="0"/>
              <a:t> nebo </a:t>
            </a:r>
            <a:r>
              <a:rPr lang="cs-CZ" sz="2800" dirty="0">
                <a:solidFill>
                  <a:srgbClr val="FF0000"/>
                </a:solidFill>
              </a:rPr>
              <a:t>f</a:t>
            </a:r>
            <a:r>
              <a:rPr lang="cs-CZ" sz="2800" dirty="0" smtClean="0"/>
              <a:t>:</a:t>
            </a:r>
          </a:p>
          <a:p>
            <a:endParaRPr lang="cs-CZ" sz="2800" dirty="0" smtClean="0"/>
          </a:p>
          <a:p>
            <a:endParaRPr lang="cs-CZ" sz="2800" dirty="0"/>
          </a:p>
          <a:p>
            <a:r>
              <a:rPr lang="cs-CZ" sz="2800" dirty="0" smtClean="0"/>
              <a:t>2. Čti a doplňuj: </a:t>
            </a:r>
            <a:r>
              <a:rPr lang="cs-CZ" sz="2800" dirty="0" err="1" smtClean="0"/>
              <a:t>le</a:t>
            </a:r>
            <a:r>
              <a:rPr lang="cs-CZ" sz="2800" dirty="0" smtClean="0"/>
              <a:t>-, l-a, l-i, l-ů</a:t>
            </a:r>
          </a:p>
          <a:p>
            <a:r>
              <a:rPr lang="cs-CZ" sz="2800" dirty="0"/>
              <a:t> </a:t>
            </a:r>
            <a:r>
              <a:rPr lang="cs-CZ" sz="2800" dirty="0" smtClean="0"/>
              <a:t>                              </a:t>
            </a:r>
            <a:r>
              <a:rPr lang="cs-CZ" sz="2800" dirty="0" err="1" smtClean="0"/>
              <a:t>pozdra</a:t>
            </a:r>
            <a:r>
              <a:rPr lang="cs-CZ" sz="2800" dirty="0" smtClean="0"/>
              <a:t>-, </a:t>
            </a:r>
            <a:r>
              <a:rPr lang="cs-CZ" sz="2800" dirty="0" err="1" smtClean="0"/>
              <a:t>pozda</a:t>
            </a:r>
            <a:r>
              <a:rPr lang="cs-CZ" sz="2800" dirty="0" smtClean="0"/>
              <a:t>-ů, </a:t>
            </a:r>
            <a:r>
              <a:rPr lang="cs-CZ" sz="2800" dirty="0" err="1" smtClean="0"/>
              <a:t>pozdra-it</a:t>
            </a:r>
            <a:endParaRPr lang="cs-CZ" sz="2800" dirty="0" smtClean="0"/>
          </a:p>
          <a:p>
            <a:r>
              <a:rPr lang="cs-CZ" sz="2800" dirty="0"/>
              <a:t> </a:t>
            </a:r>
            <a:r>
              <a:rPr lang="cs-CZ" sz="2800" dirty="0" smtClean="0"/>
              <a:t>                              </a:t>
            </a:r>
            <a:r>
              <a:rPr lang="cs-CZ" sz="2800" dirty="0" err="1" smtClean="0"/>
              <a:t>Kryšto</a:t>
            </a:r>
            <a:r>
              <a:rPr lang="cs-CZ" sz="2800" dirty="0" smtClean="0"/>
              <a:t>-, </a:t>
            </a:r>
            <a:r>
              <a:rPr lang="cs-CZ" sz="2800" dirty="0" err="1" smtClean="0"/>
              <a:t>Kryšto</a:t>
            </a:r>
            <a:r>
              <a:rPr lang="cs-CZ" sz="2800" dirty="0" smtClean="0"/>
              <a:t>-a, </a:t>
            </a:r>
            <a:r>
              <a:rPr lang="cs-CZ" sz="2800" dirty="0" err="1" smtClean="0"/>
              <a:t>Kryšto</a:t>
            </a:r>
            <a:r>
              <a:rPr lang="cs-CZ" sz="2800" dirty="0" smtClean="0"/>
              <a:t>-e</a:t>
            </a:r>
          </a:p>
          <a:p>
            <a:r>
              <a:rPr lang="cs-CZ" sz="2800" dirty="0"/>
              <a:t> </a:t>
            </a:r>
            <a:r>
              <a:rPr lang="cs-CZ" sz="2800" dirty="0" smtClean="0"/>
              <a:t>                              </a:t>
            </a:r>
            <a:r>
              <a:rPr lang="cs-CZ" sz="2800" dirty="0" err="1" smtClean="0"/>
              <a:t>Mirosla</a:t>
            </a:r>
            <a:r>
              <a:rPr lang="cs-CZ" sz="2800" dirty="0" smtClean="0"/>
              <a:t>-, </a:t>
            </a:r>
            <a:r>
              <a:rPr lang="cs-CZ" sz="2800" dirty="0" err="1" smtClean="0"/>
              <a:t>Mirosla</a:t>
            </a:r>
            <a:r>
              <a:rPr lang="cs-CZ" sz="2800" dirty="0" smtClean="0"/>
              <a:t>-e, </a:t>
            </a:r>
            <a:r>
              <a:rPr lang="cs-CZ" sz="2800" dirty="0" err="1" smtClean="0"/>
              <a:t>Mirosla</a:t>
            </a:r>
            <a:r>
              <a:rPr lang="cs-CZ" sz="2800" dirty="0" smtClean="0"/>
              <a:t>-ů</a:t>
            </a:r>
            <a:endParaRPr lang="cs-CZ" sz="2800" dirty="0"/>
          </a:p>
        </p:txBody>
      </p:sp>
    </p:spTree>
    <p:extLst>
      <p:ext uri="{BB962C8B-B14F-4D97-AF65-F5344CB8AC3E}">
        <p14:creationId xmlns:p14="http://schemas.microsoft.com/office/powerpoint/2010/main" val="485968615"/>
      </p:ext>
    </p:extLst>
  </p:cSld>
  <p:clrMapOvr>
    <a:masterClrMapping/>
  </p:clrMapOvr>
  <mc:AlternateContent xmlns:mc="http://schemas.openxmlformats.org/markup-compatibility/2006">
    <mc:Choice xmlns:p14="http://schemas.microsoft.com/office/powerpoint/2010/main" Requires="p14">
      <p:transition spd="slow" p14:dur="4000">
        <p14:vortex dir="r"/>
      </p:transition>
    </mc:Choice>
    <mc:Fallback>
      <p:transition spd="slow">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dirty="0">
                <a:solidFill>
                  <a:srgbClr val="FF0000"/>
                </a:solidFill>
              </a:rPr>
              <a:t>h</a:t>
            </a:r>
            <a:r>
              <a:rPr lang="cs-CZ" dirty="0" smtClean="0"/>
              <a:t> nebo </a:t>
            </a:r>
            <a:r>
              <a:rPr lang="cs-CZ" dirty="0" smtClean="0">
                <a:solidFill>
                  <a:srgbClr val="FF0000"/>
                </a:solidFill>
              </a:rPr>
              <a:t>ch</a:t>
            </a:r>
            <a:r>
              <a:rPr lang="cs-CZ" dirty="0" smtClean="0"/>
              <a:t> ?</a:t>
            </a:r>
            <a:endParaRPr lang="cs-CZ" dirty="0"/>
          </a:p>
        </p:txBody>
      </p:sp>
      <p:sp>
        <p:nvSpPr>
          <p:cNvPr id="3" name="Zástupný symbol pro obsah 2"/>
          <p:cNvSpPr>
            <a:spLocks noGrp="1"/>
          </p:cNvSpPr>
          <p:nvPr>
            <p:ph idx="1"/>
          </p:nvPr>
        </p:nvSpPr>
        <p:spPr/>
        <p:txBody>
          <a:bodyPr>
            <a:normAutofit/>
          </a:bodyPr>
          <a:lstStyle/>
          <a:p>
            <a:r>
              <a:rPr lang="cs-CZ" dirty="0" smtClean="0"/>
              <a:t>1. Říkej slova, ve kterých slyšíš na konci </a:t>
            </a:r>
            <a:r>
              <a:rPr lang="cs-CZ" dirty="0" smtClean="0">
                <a:solidFill>
                  <a:srgbClr val="FF0000"/>
                </a:solidFill>
              </a:rPr>
              <a:t>h</a:t>
            </a:r>
            <a:r>
              <a:rPr lang="cs-CZ" dirty="0" smtClean="0"/>
              <a:t> nebo </a:t>
            </a:r>
            <a:r>
              <a:rPr lang="cs-CZ" dirty="0" smtClean="0">
                <a:solidFill>
                  <a:srgbClr val="FF0000"/>
                </a:solidFill>
              </a:rPr>
              <a:t>ch</a:t>
            </a:r>
            <a:r>
              <a:rPr lang="cs-CZ" dirty="0" smtClean="0"/>
              <a:t>.</a:t>
            </a:r>
          </a:p>
          <a:p>
            <a:endParaRPr lang="cs-CZ" dirty="0"/>
          </a:p>
          <a:p>
            <a:r>
              <a:rPr lang="cs-CZ" dirty="0" smtClean="0"/>
              <a:t>2. Čti a doplňuj: hro-, hro-a, hro-ů</a:t>
            </a:r>
          </a:p>
          <a:p>
            <a:r>
              <a:rPr lang="cs-CZ" dirty="0"/>
              <a:t> </a:t>
            </a:r>
            <a:r>
              <a:rPr lang="cs-CZ" dirty="0" smtClean="0"/>
              <a:t>                             ro-, ro-y, ro-ů</a:t>
            </a:r>
          </a:p>
          <a:p>
            <a:r>
              <a:rPr lang="cs-CZ" dirty="0"/>
              <a:t> </a:t>
            </a:r>
            <a:r>
              <a:rPr lang="cs-CZ" dirty="0" smtClean="0"/>
              <a:t>                              </a:t>
            </a:r>
            <a:r>
              <a:rPr lang="cs-CZ" dirty="0" err="1" smtClean="0"/>
              <a:t>ple</a:t>
            </a:r>
            <a:r>
              <a:rPr lang="cs-CZ" dirty="0" smtClean="0"/>
              <a:t>-, </a:t>
            </a:r>
            <a:r>
              <a:rPr lang="cs-CZ" dirty="0" err="1" smtClean="0"/>
              <a:t>ple</a:t>
            </a:r>
            <a:r>
              <a:rPr lang="cs-CZ" dirty="0" smtClean="0"/>
              <a:t>-ů, </a:t>
            </a:r>
            <a:r>
              <a:rPr lang="cs-CZ" dirty="0" err="1" smtClean="0"/>
              <a:t>ple</a:t>
            </a:r>
            <a:r>
              <a:rPr lang="cs-CZ" dirty="0" smtClean="0"/>
              <a:t>-y</a:t>
            </a:r>
          </a:p>
          <a:p>
            <a:r>
              <a:rPr lang="cs-CZ" dirty="0"/>
              <a:t> </a:t>
            </a:r>
            <a:r>
              <a:rPr lang="cs-CZ" dirty="0" smtClean="0"/>
              <a:t>                              </a:t>
            </a:r>
            <a:r>
              <a:rPr lang="cs-CZ" dirty="0" err="1" smtClean="0"/>
              <a:t>výta</a:t>
            </a:r>
            <a:r>
              <a:rPr lang="cs-CZ" dirty="0" smtClean="0"/>
              <a:t>-, </a:t>
            </a:r>
            <a:r>
              <a:rPr lang="cs-CZ" dirty="0" err="1" smtClean="0"/>
              <a:t>výta</a:t>
            </a:r>
            <a:r>
              <a:rPr lang="cs-CZ" dirty="0" smtClean="0"/>
              <a:t>-y, </a:t>
            </a:r>
            <a:r>
              <a:rPr lang="cs-CZ" dirty="0" err="1" smtClean="0"/>
              <a:t>výta</a:t>
            </a:r>
            <a:r>
              <a:rPr lang="cs-CZ" dirty="0" smtClean="0"/>
              <a:t>-ů</a:t>
            </a:r>
          </a:p>
          <a:p>
            <a:endParaRPr lang="cs-CZ" dirty="0"/>
          </a:p>
        </p:txBody>
      </p:sp>
    </p:spTree>
    <p:extLst>
      <p:ext uri="{BB962C8B-B14F-4D97-AF65-F5344CB8AC3E}">
        <p14:creationId xmlns:p14="http://schemas.microsoft.com/office/powerpoint/2010/main" val="1664165118"/>
      </p:ext>
    </p:extLst>
  </p:cSld>
  <p:clrMapOvr>
    <a:masterClrMapping/>
  </p:clrMapOvr>
  <mc:AlternateContent xmlns:mc="http://schemas.openxmlformats.org/markup-compatibility/2006">
    <mc:Choice xmlns:p14="http://schemas.microsoft.com/office/powerpoint/2010/main" Requires="p14">
      <p:transition spd="slow" p14:dur="4000">
        <p14:vortex dir="r"/>
      </p:transition>
    </mc:Choice>
    <mc:Fallback>
      <p:transition spd="slow">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Doplň </a:t>
            </a:r>
            <a:r>
              <a:rPr lang="cs-CZ" dirty="0" smtClean="0">
                <a:solidFill>
                  <a:srgbClr val="FF0000"/>
                </a:solidFill>
              </a:rPr>
              <a:t>v</a:t>
            </a:r>
            <a:r>
              <a:rPr lang="cs-CZ" dirty="0" smtClean="0"/>
              <a:t> nebo </a:t>
            </a:r>
            <a:r>
              <a:rPr lang="cs-CZ" dirty="0" smtClean="0">
                <a:solidFill>
                  <a:srgbClr val="FF0000"/>
                </a:solidFill>
              </a:rPr>
              <a:t>f</a:t>
            </a:r>
            <a:r>
              <a:rPr lang="cs-CZ" dirty="0" smtClean="0"/>
              <a:t>, </a:t>
            </a:r>
            <a:r>
              <a:rPr lang="cs-CZ" dirty="0" smtClean="0">
                <a:solidFill>
                  <a:srgbClr val="FF0000"/>
                </a:solidFill>
              </a:rPr>
              <a:t>h</a:t>
            </a:r>
            <a:r>
              <a:rPr lang="cs-CZ" dirty="0" smtClean="0"/>
              <a:t> nebo </a:t>
            </a:r>
            <a:r>
              <a:rPr lang="cs-CZ" dirty="0" smtClean="0">
                <a:solidFill>
                  <a:srgbClr val="FF0000"/>
                </a:solidFill>
              </a:rPr>
              <a:t>ch</a:t>
            </a:r>
            <a:r>
              <a:rPr lang="cs-CZ" dirty="0" smtClean="0"/>
              <a:t> a do závorky zdůvodni:</a:t>
            </a:r>
            <a:endParaRPr lang="cs-CZ" dirty="0"/>
          </a:p>
        </p:txBody>
      </p:sp>
      <p:sp>
        <p:nvSpPr>
          <p:cNvPr id="3" name="Zástupný symbol pro obsah 2"/>
          <p:cNvSpPr>
            <a:spLocks noGrp="1"/>
          </p:cNvSpPr>
          <p:nvPr>
            <p:ph idx="1"/>
          </p:nvPr>
        </p:nvSpPr>
        <p:spPr/>
        <p:txBody>
          <a:bodyPr>
            <a:normAutofit fontScale="92500" lnSpcReduction="20000"/>
          </a:bodyPr>
          <a:lstStyle/>
          <a:p>
            <a:r>
              <a:rPr lang="cs-CZ" dirty="0"/>
              <a:t>r</a:t>
            </a:r>
            <a:r>
              <a:rPr lang="cs-CZ" dirty="0" smtClean="0"/>
              <a:t>ampou- (              ), bře-  (          ), </a:t>
            </a:r>
            <a:r>
              <a:rPr lang="cs-CZ" dirty="0" err="1" smtClean="0"/>
              <a:t>le</a:t>
            </a:r>
            <a:r>
              <a:rPr lang="cs-CZ" dirty="0" smtClean="0"/>
              <a:t>-  (         ), spě-     </a:t>
            </a:r>
          </a:p>
          <a:p>
            <a:pPr marL="0" indent="0">
              <a:buNone/>
            </a:pPr>
            <a:r>
              <a:rPr lang="cs-CZ" dirty="0" smtClean="0"/>
              <a:t>   (             ), </a:t>
            </a:r>
            <a:r>
              <a:rPr lang="cs-CZ" dirty="0" err="1" smtClean="0"/>
              <a:t>zpě</a:t>
            </a:r>
            <a:r>
              <a:rPr lang="cs-CZ" dirty="0" smtClean="0"/>
              <a:t>- (            ), </a:t>
            </a:r>
            <a:r>
              <a:rPr lang="cs-CZ" dirty="0" err="1" smtClean="0"/>
              <a:t>Rudol</a:t>
            </a:r>
            <a:r>
              <a:rPr lang="cs-CZ" dirty="0" smtClean="0"/>
              <a:t>-  (             ), pra-  </a:t>
            </a:r>
          </a:p>
          <a:p>
            <a:endParaRPr lang="cs-CZ" dirty="0" smtClean="0"/>
          </a:p>
          <a:p>
            <a:pPr marL="0" indent="0">
              <a:buNone/>
            </a:pPr>
            <a:r>
              <a:rPr lang="cs-CZ" dirty="0" smtClean="0"/>
              <a:t>  (       ), </a:t>
            </a:r>
            <a:r>
              <a:rPr lang="cs-CZ" dirty="0" err="1" smtClean="0"/>
              <a:t>sva</a:t>
            </a:r>
            <a:r>
              <a:rPr lang="cs-CZ" dirty="0" smtClean="0"/>
              <a:t>- (            ), Gusta-  (           ), </a:t>
            </a:r>
            <a:r>
              <a:rPr lang="cs-CZ" dirty="0" err="1" smtClean="0"/>
              <a:t>přísta</a:t>
            </a:r>
            <a:r>
              <a:rPr lang="cs-CZ" dirty="0" smtClean="0"/>
              <a:t>-   (          ),</a:t>
            </a:r>
          </a:p>
          <a:p>
            <a:pPr marL="0" indent="0">
              <a:buNone/>
            </a:pPr>
            <a:endParaRPr lang="cs-CZ" dirty="0" smtClean="0"/>
          </a:p>
          <a:p>
            <a:r>
              <a:rPr lang="cs-CZ" dirty="0" smtClean="0"/>
              <a:t>hou-  (         ), </a:t>
            </a:r>
            <a:r>
              <a:rPr lang="cs-CZ" dirty="0" err="1" smtClean="0"/>
              <a:t>bě</a:t>
            </a:r>
            <a:r>
              <a:rPr lang="cs-CZ" dirty="0" smtClean="0"/>
              <a:t>-  (            ), </a:t>
            </a:r>
            <a:r>
              <a:rPr lang="cs-CZ" dirty="0" err="1" smtClean="0"/>
              <a:t>příbě</a:t>
            </a:r>
            <a:r>
              <a:rPr lang="cs-CZ" dirty="0" smtClean="0"/>
              <a:t>- (              ),   </a:t>
            </a:r>
            <a:r>
              <a:rPr lang="cs-CZ" dirty="0" err="1" smtClean="0"/>
              <a:t>tvaro</a:t>
            </a:r>
            <a:r>
              <a:rPr lang="cs-CZ" dirty="0" smtClean="0"/>
              <a:t>- </a:t>
            </a:r>
          </a:p>
          <a:p>
            <a:r>
              <a:rPr lang="cs-CZ" dirty="0" smtClean="0"/>
              <a:t>   </a:t>
            </a:r>
          </a:p>
          <a:p>
            <a:r>
              <a:rPr lang="cs-CZ" dirty="0" smtClean="0"/>
              <a:t>(           ), Jose-    (          ), </a:t>
            </a:r>
            <a:r>
              <a:rPr lang="cs-CZ" dirty="0" err="1" smtClean="0"/>
              <a:t>Václa</a:t>
            </a:r>
            <a:r>
              <a:rPr lang="cs-CZ" dirty="0" smtClean="0"/>
              <a:t>-   (              ),</a:t>
            </a:r>
            <a:endParaRPr lang="cs-CZ" dirty="0"/>
          </a:p>
        </p:txBody>
      </p:sp>
    </p:spTree>
    <p:extLst>
      <p:ext uri="{BB962C8B-B14F-4D97-AF65-F5344CB8AC3E}">
        <p14:creationId xmlns:p14="http://schemas.microsoft.com/office/powerpoint/2010/main" val="4261152873"/>
      </p:ext>
    </p:extLst>
  </p:cSld>
  <p:clrMapOvr>
    <a:masterClrMapping/>
  </p:clrMapOvr>
  <mc:AlternateContent xmlns:mc="http://schemas.openxmlformats.org/markup-compatibility/2006">
    <mc:Choice xmlns:p14="http://schemas.microsoft.com/office/powerpoint/2010/main" Requires="p14">
      <p:transition spd="slow" p14:dur="4000">
        <p14:vortex dir="r"/>
      </p:transition>
    </mc:Choice>
    <mc:Fallback>
      <p:transition spd="slow">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Oprav chyby v textu:</a:t>
            </a:r>
            <a:br>
              <a:rPr lang="cs-CZ" dirty="0" smtClean="0"/>
            </a:br>
            <a:endParaRPr lang="cs-CZ" dirty="0"/>
          </a:p>
        </p:txBody>
      </p:sp>
      <p:sp>
        <p:nvSpPr>
          <p:cNvPr id="3" name="Zástupný symbol pro obsah 2"/>
          <p:cNvSpPr>
            <a:spLocks noGrp="1"/>
          </p:cNvSpPr>
          <p:nvPr>
            <p:ph idx="1"/>
          </p:nvPr>
        </p:nvSpPr>
        <p:spPr/>
        <p:txBody>
          <a:bodyPr>
            <a:normAutofit fontScale="92500"/>
          </a:bodyPr>
          <a:lstStyle/>
          <a:p>
            <a:r>
              <a:rPr lang="cs-CZ" dirty="0" err="1" smtClean="0"/>
              <a:t>Rudolv</a:t>
            </a:r>
            <a:r>
              <a:rPr lang="cs-CZ" dirty="0" smtClean="0"/>
              <a:t> pracuje jako </a:t>
            </a:r>
            <a:r>
              <a:rPr lang="cs-CZ" dirty="0" err="1" smtClean="0"/>
              <a:t>fotograv</a:t>
            </a:r>
            <a:r>
              <a:rPr lang="cs-CZ" dirty="0" smtClean="0"/>
              <a:t>. </a:t>
            </a:r>
            <a:r>
              <a:rPr lang="cs-CZ" dirty="0" err="1" smtClean="0"/>
              <a:t>Páf</a:t>
            </a:r>
            <a:r>
              <a:rPr lang="cs-CZ" dirty="0" smtClean="0"/>
              <a:t> usedl na </a:t>
            </a:r>
            <a:r>
              <a:rPr lang="cs-CZ" dirty="0" err="1" smtClean="0"/>
              <a:t>větef</a:t>
            </a:r>
            <a:r>
              <a:rPr lang="cs-CZ" dirty="0" smtClean="0"/>
              <a:t>. </a:t>
            </a:r>
          </a:p>
          <a:p>
            <a:endParaRPr lang="cs-CZ" dirty="0" smtClean="0"/>
          </a:p>
          <a:p>
            <a:r>
              <a:rPr lang="cs-CZ" dirty="0" err="1" smtClean="0"/>
              <a:t>Josev</a:t>
            </a:r>
            <a:r>
              <a:rPr lang="cs-CZ" dirty="0" smtClean="0"/>
              <a:t> otevřel </a:t>
            </a:r>
            <a:r>
              <a:rPr lang="cs-CZ" dirty="0" err="1" smtClean="0"/>
              <a:t>láhef</a:t>
            </a:r>
            <a:r>
              <a:rPr lang="cs-CZ" dirty="0" smtClean="0"/>
              <a:t>. Miroslav má </a:t>
            </a:r>
            <a:r>
              <a:rPr lang="cs-CZ" dirty="0" err="1" smtClean="0"/>
              <a:t>rát</a:t>
            </a:r>
            <a:r>
              <a:rPr lang="cs-CZ" dirty="0" smtClean="0"/>
              <a:t> </a:t>
            </a:r>
            <a:r>
              <a:rPr lang="cs-CZ" dirty="0" err="1" smtClean="0"/>
              <a:t>hráh</a:t>
            </a:r>
            <a:r>
              <a:rPr lang="cs-CZ" dirty="0" smtClean="0"/>
              <a:t> a mrkev. </a:t>
            </a:r>
          </a:p>
          <a:p>
            <a:endParaRPr lang="cs-CZ" dirty="0" smtClean="0"/>
          </a:p>
          <a:p>
            <a:r>
              <a:rPr lang="cs-CZ" smtClean="0"/>
              <a:t>V nocy</a:t>
            </a:r>
            <a:r>
              <a:rPr lang="cs-CZ" dirty="0" smtClean="0"/>
              <a:t> </a:t>
            </a:r>
            <a:r>
              <a:rPr lang="cs-CZ" dirty="0" smtClean="0"/>
              <a:t>napadl </a:t>
            </a:r>
            <a:r>
              <a:rPr lang="cs-CZ" dirty="0" err="1" smtClean="0"/>
              <a:t>sních</a:t>
            </a:r>
            <a:r>
              <a:rPr lang="cs-CZ" dirty="0" smtClean="0"/>
              <a:t>. </a:t>
            </a:r>
            <a:r>
              <a:rPr lang="cs-CZ" dirty="0" err="1"/>
              <a:t>v</a:t>
            </a:r>
            <a:r>
              <a:rPr lang="cs-CZ" dirty="0" err="1" smtClean="0"/>
              <a:t>ojtěh</a:t>
            </a:r>
            <a:r>
              <a:rPr lang="cs-CZ" dirty="0" smtClean="0"/>
              <a:t> nemohl popadnout </a:t>
            </a:r>
            <a:r>
              <a:rPr lang="cs-CZ" dirty="0" err="1" smtClean="0"/>
              <a:t>deh</a:t>
            </a:r>
            <a:r>
              <a:rPr lang="cs-CZ" dirty="0" smtClean="0"/>
              <a:t>.</a:t>
            </a:r>
          </a:p>
          <a:p>
            <a:endParaRPr lang="cs-CZ" dirty="0" smtClean="0"/>
          </a:p>
          <a:p>
            <a:pPr marL="0" indent="0">
              <a:buNone/>
            </a:pPr>
            <a:r>
              <a:rPr lang="cs-CZ" dirty="0"/>
              <a:t> </a:t>
            </a:r>
            <a:r>
              <a:rPr lang="cs-CZ" dirty="0" smtClean="0"/>
              <a:t>  </a:t>
            </a:r>
            <a:r>
              <a:rPr lang="cs-CZ" dirty="0" err="1" smtClean="0"/>
              <a:t>Nasušyli</a:t>
            </a:r>
            <a:r>
              <a:rPr lang="cs-CZ" dirty="0" smtClean="0"/>
              <a:t> jsme </a:t>
            </a:r>
            <a:r>
              <a:rPr lang="cs-CZ" dirty="0" err="1" smtClean="0"/>
              <a:t>hromátku</a:t>
            </a:r>
            <a:r>
              <a:rPr lang="cs-CZ" dirty="0" smtClean="0"/>
              <a:t> </a:t>
            </a:r>
            <a:r>
              <a:rPr lang="cs-CZ" dirty="0" err="1" smtClean="0"/>
              <a:t>kopřyf</a:t>
            </a:r>
            <a:r>
              <a:rPr lang="cs-CZ" dirty="0" smtClean="0"/>
              <a:t>. </a:t>
            </a:r>
            <a:r>
              <a:rPr lang="cs-CZ" dirty="0" err="1" smtClean="0"/>
              <a:t>Koropte</a:t>
            </a:r>
            <a:r>
              <a:rPr lang="cs-CZ" dirty="0" smtClean="0"/>
              <a:t>- vzlétla.</a:t>
            </a:r>
            <a:endParaRPr lang="cs-CZ" dirty="0"/>
          </a:p>
        </p:txBody>
      </p:sp>
    </p:spTree>
    <p:extLst>
      <p:ext uri="{BB962C8B-B14F-4D97-AF65-F5344CB8AC3E}">
        <p14:creationId xmlns:p14="http://schemas.microsoft.com/office/powerpoint/2010/main" val="3619688940"/>
      </p:ext>
    </p:extLst>
  </p:cSld>
  <p:clrMapOvr>
    <a:masterClrMapping/>
  </p:clrMapOvr>
  <mc:AlternateContent xmlns:mc="http://schemas.openxmlformats.org/markup-compatibility/2006">
    <mc:Choice xmlns:p14="http://schemas.microsoft.com/office/powerpoint/2010/main" Requires="p14">
      <p:transition spd="slow" p14:dur="4000">
        <p14:vortex dir="r"/>
      </p:transition>
    </mc:Choice>
    <mc:Fallback>
      <p:transition spd="slow">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solidFill>
                  <a:srgbClr val="FF0000"/>
                </a:solidFill>
              </a:rPr>
              <a:t>s</a:t>
            </a:r>
            <a:r>
              <a:rPr lang="cs-CZ" dirty="0" smtClean="0"/>
              <a:t> nebo </a:t>
            </a:r>
            <a:r>
              <a:rPr lang="cs-CZ" dirty="0">
                <a:solidFill>
                  <a:srgbClr val="FF0000"/>
                </a:solidFill>
              </a:rPr>
              <a:t>z</a:t>
            </a:r>
            <a:r>
              <a:rPr lang="cs-CZ" dirty="0" smtClean="0"/>
              <a:t>,       </a:t>
            </a:r>
            <a:r>
              <a:rPr lang="cs-CZ" dirty="0">
                <a:solidFill>
                  <a:srgbClr val="FF0000"/>
                </a:solidFill>
              </a:rPr>
              <a:t>š</a:t>
            </a:r>
            <a:r>
              <a:rPr lang="cs-CZ" dirty="0" smtClean="0"/>
              <a:t> nebo </a:t>
            </a:r>
            <a:r>
              <a:rPr lang="cs-CZ" dirty="0">
                <a:solidFill>
                  <a:srgbClr val="FF0000"/>
                </a:solidFill>
              </a:rPr>
              <a:t>ž</a:t>
            </a:r>
            <a:r>
              <a:rPr lang="cs-CZ" dirty="0" smtClean="0"/>
              <a:t>?</a:t>
            </a:r>
            <a:endParaRPr lang="cs-CZ" dirty="0"/>
          </a:p>
        </p:txBody>
      </p:sp>
      <p:sp>
        <p:nvSpPr>
          <p:cNvPr id="3" name="Zástupný symbol pro obsah 2"/>
          <p:cNvSpPr>
            <a:spLocks noGrp="1"/>
          </p:cNvSpPr>
          <p:nvPr>
            <p:ph idx="1"/>
          </p:nvPr>
        </p:nvSpPr>
        <p:spPr/>
        <p:txBody>
          <a:bodyPr>
            <a:normAutofit fontScale="92500" lnSpcReduction="10000"/>
          </a:bodyPr>
          <a:lstStyle/>
          <a:p>
            <a:r>
              <a:rPr lang="cs-CZ" sz="2800" dirty="0" smtClean="0"/>
              <a:t>1. Říkej slova, ve kterých slyšíš na konci </a:t>
            </a:r>
            <a:r>
              <a:rPr lang="cs-CZ" sz="2800" dirty="0">
                <a:solidFill>
                  <a:srgbClr val="FF0000"/>
                </a:solidFill>
              </a:rPr>
              <a:t>s</a:t>
            </a:r>
            <a:r>
              <a:rPr lang="cs-CZ" sz="2800" dirty="0" smtClean="0"/>
              <a:t> nebo </a:t>
            </a:r>
            <a:r>
              <a:rPr lang="cs-CZ" sz="2800" dirty="0">
                <a:solidFill>
                  <a:srgbClr val="FF0000"/>
                </a:solidFill>
              </a:rPr>
              <a:t>z</a:t>
            </a:r>
            <a:r>
              <a:rPr lang="cs-CZ" sz="2800" dirty="0" smtClean="0"/>
              <a:t>:</a:t>
            </a:r>
          </a:p>
          <a:p>
            <a:endParaRPr lang="cs-CZ" sz="2800" dirty="0" smtClean="0"/>
          </a:p>
          <a:p>
            <a:r>
              <a:rPr lang="cs-CZ" sz="2800" dirty="0" smtClean="0"/>
              <a:t>2. Říkej slova, ve kterých slyšíš na konci </a:t>
            </a:r>
            <a:r>
              <a:rPr lang="cs-CZ" sz="2800" dirty="0">
                <a:solidFill>
                  <a:srgbClr val="FF0000"/>
                </a:solidFill>
              </a:rPr>
              <a:t>š</a:t>
            </a:r>
            <a:r>
              <a:rPr lang="cs-CZ" sz="2800" dirty="0" smtClean="0">
                <a:solidFill>
                  <a:srgbClr val="FF0000"/>
                </a:solidFill>
              </a:rPr>
              <a:t> </a:t>
            </a:r>
            <a:r>
              <a:rPr lang="cs-CZ" sz="2800" dirty="0" smtClean="0"/>
              <a:t>nebo </a:t>
            </a:r>
            <a:r>
              <a:rPr lang="cs-CZ" sz="2800" dirty="0">
                <a:solidFill>
                  <a:srgbClr val="FF0000"/>
                </a:solidFill>
              </a:rPr>
              <a:t>ž</a:t>
            </a:r>
            <a:r>
              <a:rPr lang="cs-CZ" sz="2800" dirty="0" smtClean="0"/>
              <a:t>:</a:t>
            </a:r>
          </a:p>
          <a:p>
            <a:endParaRPr lang="cs-CZ" sz="2800" dirty="0"/>
          </a:p>
          <a:p>
            <a:r>
              <a:rPr lang="cs-CZ" sz="2800" dirty="0" smtClean="0"/>
              <a:t>3. Čti a </a:t>
            </a:r>
            <a:r>
              <a:rPr lang="cs-CZ" sz="2800" dirty="0" err="1" smtClean="0"/>
              <a:t>doplňuj:le</a:t>
            </a:r>
            <a:r>
              <a:rPr lang="cs-CZ" sz="2800" dirty="0" smtClean="0"/>
              <a:t>-, </a:t>
            </a:r>
            <a:r>
              <a:rPr lang="cs-CZ" sz="2800" dirty="0" err="1" smtClean="0"/>
              <a:t>le</a:t>
            </a:r>
            <a:r>
              <a:rPr lang="cs-CZ" sz="2800" dirty="0" smtClean="0"/>
              <a:t>-ů, v </a:t>
            </a:r>
            <a:r>
              <a:rPr lang="cs-CZ" sz="2800" dirty="0" err="1" smtClean="0"/>
              <a:t>le</a:t>
            </a:r>
            <a:r>
              <a:rPr lang="cs-CZ" sz="2800" dirty="0" smtClean="0"/>
              <a:t>-e</a:t>
            </a:r>
          </a:p>
          <a:p>
            <a:r>
              <a:rPr lang="cs-CZ" sz="2800" dirty="0"/>
              <a:t> </a:t>
            </a:r>
            <a:r>
              <a:rPr lang="cs-CZ" sz="2800" dirty="0" smtClean="0"/>
              <a:t>                            </a:t>
            </a:r>
            <a:r>
              <a:rPr lang="cs-CZ" sz="2800" dirty="0" err="1" smtClean="0"/>
              <a:t>soutě</a:t>
            </a:r>
            <a:r>
              <a:rPr lang="cs-CZ" sz="2800" dirty="0" smtClean="0"/>
              <a:t>-, </a:t>
            </a:r>
            <a:r>
              <a:rPr lang="cs-CZ" sz="2800" dirty="0" err="1" smtClean="0"/>
              <a:t>soutě</a:t>
            </a:r>
            <a:r>
              <a:rPr lang="cs-CZ" sz="2800" dirty="0" smtClean="0"/>
              <a:t>-e, </a:t>
            </a:r>
            <a:r>
              <a:rPr lang="cs-CZ" sz="2800" dirty="0" err="1" smtClean="0"/>
              <a:t>soutě</a:t>
            </a:r>
            <a:r>
              <a:rPr lang="cs-CZ" sz="2800" dirty="0" smtClean="0"/>
              <a:t>-í</a:t>
            </a:r>
          </a:p>
          <a:p>
            <a:r>
              <a:rPr lang="cs-CZ" sz="2800" dirty="0"/>
              <a:t> </a:t>
            </a:r>
            <a:r>
              <a:rPr lang="cs-CZ" sz="2800" dirty="0" smtClean="0"/>
              <a:t>                            </a:t>
            </a:r>
            <a:r>
              <a:rPr lang="cs-CZ" sz="2800" dirty="0" err="1" smtClean="0"/>
              <a:t>mrá</a:t>
            </a:r>
            <a:r>
              <a:rPr lang="cs-CZ" sz="2800" dirty="0" smtClean="0"/>
              <a:t>-, mra-y, mra-ů, </a:t>
            </a:r>
          </a:p>
          <a:p>
            <a:r>
              <a:rPr lang="cs-CZ" sz="2800" dirty="0"/>
              <a:t> </a:t>
            </a:r>
            <a:r>
              <a:rPr lang="cs-CZ" sz="2800" dirty="0" smtClean="0"/>
              <a:t>                            </a:t>
            </a:r>
            <a:r>
              <a:rPr lang="cs-CZ" sz="2800" dirty="0" err="1" smtClean="0"/>
              <a:t>ko</a:t>
            </a:r>
            <a:r>
              <a:rPr lang="cs-CZ" sz="2800" dirty="0" smtClean="0"/>
              <a:t>-, v </a:t>
            </a:r>
            <a:r>
              <a:rPr lang="cs-CZ" sz="2800" dirty="0" err="1" smtClean="0"/>
              <a:t>ko</a:t>
            </a:r>
            <a:r>
              <a:rPr lang="cs-CZ" sz="2800" dirty="0" smtClean="0"/>
              <a:t>-i, </a:t>
            </a:r>
            <a:r>
              <a:rPr lang="cs-CZ" sz="2800" dirty="0" err="1" smtClean="0"/>
              <a:t>ko</a:t>
            </a:r>
            <a:r>
              <a:rPr lang="cs-CZ" sz="2800" dirty="0" smtClean="0"/>
              <a:t>-ů</a:t>
            </a:r>
          </a:p>
          <a:p>
            <a:r>
              <a:rPr lang="cs-CZ" sz="2800" dirty="0"/>
              <a:t> </a:t>
            </a:r>
            <a:r>
              <a:rPr lang="cs-CZ" sz="2800" dirty="0" smtClean="0"/>
              <a:t>                            </a:t>
            </a:r>
            <a:r>
              <a:rPr lang="cs-CZ" sz="2800" dirty="0" err="1" smtClean="0"/>
              <a:t>ko</a:t>
            </a:r>
            <a:r>
              <a:rPr lang="cs-CZ" sz="2800" dirty="0" smtClean="0"/>
              <a:t>-, </a:t>
            </a:r>
            <a:r>
              <a:rPr lang="cs-CZ" sz="2800" dirty="0" err="1" smtClean="0"/>
              <a:t>ko</a:t>
            </a:r>
            <a:r>
              <a:rPr lang="cs-CZ" sz="2800" dirty="0" smtClean="0"/>
              <a:t>-ů, </a:t>
            </a:r>
            <a:r>
              <a:rPr lang="cs-CZ" sz="2800" dirty="0" err="1" smtClean="0"/>
              <a:t>ko</a:t>
            </a:r>
            <a:r>
              <a:rPr lang="cs-CZ" sz="2800" dirty="0" smtClean="0"/>
              <a:t>-i</a:t>
            </a:r>
          </a:p>
          <a:p>
            <a:r>
              <a:rPr lang="cs-CZ" sz="2800" dirty="0"/>
              <a:t> </a:t>
            </a:r>
            <a:r>
              <a:rPr lang="cs-CZ" sz="2800" dirty="0" smtClean="0"/>
              <a:t>                            </a:t>
            </a:r>
            <a:r>
              <a:rPr lang="cs-CZ" sz="2800" dirty="0" err="1" smtClean="0"/>
              <a:t>řetě</a:t>
            </a:r>
            <a:r>
              <a:rPr lang="cs-CZ" sz="2800" dirty="0" smtClean="0"/>
              <a:t>-, </a:t>
            </a:r>
            <a:r>
              <a:rPr lang="cs-CZ" sz="2800" dirty="0" err="1" smtClean="0"/>
              <a:t>řetě</a:t>
            </a:r>
            <a:r>
              <a:rPr lang="cs-CZ" sz="2800" dirty="0" smtClean="0"/>
              <a:t>-y, </a:t>
            </a:r>
            <a:r>
              <a:rPr lang="cs-CZ" sz="2800" dirty="0" err="1" smtClean="0"/>
              <a:t>řetě</a:t>
            </a:r>
            <a:r>
              <a:rPr lang="cs-CZ" sz="2800" dirty="0" smtClean="0"/>
              <a:t>-ů</a:t>
            </a:r>
          </a:p>
          <a:p>
            <a:endParaRPr lang="cs-CZ" sz="2800" dirty="0"/>
          </a:p>
        </p:txBody>
      </p:sp>
    </p:spTree>
    <p:extLst>
      <p:ext uri="{BB962C8B-B14F-4D97-AF65-F5344CB8AC3E}">
        <p14:creationId xmlns:p14="http://schemas.microsoft.com/office/powerpoint/2010/main" val="3389587895"/>
      </p:ext>
    </p:extLst>
  </p:cSld>
  <p:clrMapOvr>
    <a:masterClrMapping/>
  </p:clrMapOvr>
  <mc:AlternateContent xmlns:mc="http://schemas.openxmlformats.org/markup-compatibility/2006">
    <mc:Choice xmlns:p14="http://schemas.microsoft.com/office/powerpoint/2010/main" Requires="p14">
      <p:transition spd="slow" p14:dur="4000">
        <p14:vortex dir="r"/>
      </p:transition>
    </mc:Choice>
    <mc:Fallback>
      <p:transition spd="slow">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sz="3600" dirty="0" smtClean="0"/>
              <a:t>Doplň </a:t>
            </a:r>
            <a:r>
              <a:rPr lang="cs-CZ" sz="3600" dirty="0" smtClean="0">
                <a:solidFill>
                  <a:srgbClr val="FF0000"/>
                </a:solidFill>
              </a:rPr>
              <a:t>s</a:t>
            </a:r>
            <a:r>
              <a:rPr lang="cs-CZ" sz="3600" dirty="0" smtClean="0"/>
              <a:t> nebo </a:t>
            </a:r>
            <a:r>
              <a:rPr lang="cs-CZ" sz="3600" dirty="0" smtClean="0">
                <a:solidFill>
                  <a:srgbClr val="FF0000"/>
                </a:solidFill>
              </a:rPr>
              <a:t>z</a:t>
            </a:r>
            <a:r>
              <a:rPr lang="cs-CZ" sz="3600" dirty="0" smtClean="0"/>
              <a:t>, </a:t>
            </a:r>
            <a:r>
              <a:rPr lang="cs-CZ" sz="3600" dirty="0">
                <a:solidFill>
                  <a:srgbClr val="FF0000"/>
                </a:solidFill>
              </a:rPr>
              <a:t>š</a:t>
            </a:r>
            <a:r>
              <a:rPr lang="cs-CZ" sz="3600" dirty="0" smtClean="0"/>
              <a:t> nebo </a:t>
            </a:r>
            <a:r>
              <a:rPr lang="cs-CZ" sz="3600" dirty="0" smtClean="0">
                <a:solidFill>
                  <a:srgbClr val="FF0000"/>
                </a:solidFill>
              </a:rPr>
              <a:t>ž</a:t>
            </a:r>
            <a:r>
              <a:rPr lang="cs-CZ" sz="3600" dirty="0" smtClean="0"/>
              <a:t> a do závorky napiš slovo, kterým odůvodníš pravopis</a:t>
            </a:r>
            <a:r>
              <a:rPr lang="cs-CZ" dirty="0" smtClean="0"/>
              <a:t>:</a:t>
            </a:r>
            <a:endParaRPr lang="cs-CZ" dirty="0"/>
          </a:p>
        </p:txBody>
      </p:sp>
      <p:sp>
        <p:nvSpPr>
          <p:cNvPr id="3" name="Zástupný symbol pro obsah 2"/>
          <p:cNvSpPr>
            <a:spLocks noGrp="1"/>
          </p:cNvSpPr>
          <p:nvPr>
            <p:ph idx="1"/>
          </p:nvPr>
        </p:nvSpPr>
        <p:spPr/>
        <p:txBody>
          <a:bodyPr>
            <a:normAutofit fontScale="92500" lnSpcReduction="20000"/>
          </a:bodyPr>
          <a:lstStyle/>
          <a:p>
            <a:r>
              <a:rPr lang="cs-CZ" dirty="0" err="1"/>
              <a:t>n</a:t>
            </a:r>
            <a:r>
              <a:rPr lang="cs-CZ" dirty="0" err="1" smtClean="0"/>
              <a:t>api</a:t>
            </a:r>
            <a:r>
              <a:rPr lang="cs-CZ" dirty="0" smtClean="0"/>
              <a:t>- (          ) </a:t>
            </a:r>
            <a:r>
              <a:rPr lang="cs-CZ" dirty="0" err="1" smtClean="0"/>
              <a:t>dopi</a:t>
            </a:r>
            <a:r>
              <a:rPr lang="cs-CZ" dirty="0" smtClean="0"/>
              <a:t>- (           ), </a:t>
            </a:r>
            <a:r>
              <a:rPr lang="cs-CZ" dirty="0" err="1" smtClean="0"/>
              <a:t>pe</a:t>
            </a:r>
            <a:r>
              <a:rPr lang="cs-CZ" dirty="0" smtClean="0"/>
              <a:t>-  (       ), </a:t>
            </a:r>
            <a:r>
              <a:rPr lang="cs-CZ" dirty="0" err="1" smtClean="0"/>
              <a:t>hrá</a:t>
            </a:r>
            <a:r>
              <a:rPr lang="cs-CZ" dirty="0" smtClean="0"/>
              <a:t>- (         ),  </a:t>
            </a:r>
          </a:p>
          <a:p>
            <a:r>
              <a:rPr lang="cs-CZ" dirty="0" smtClean="0"/>
              <a:t>    </a:t>
            </a:r>
          </a:p>
          <a:p>
            <a:r>
              <a:rPr lang="cs-CZ" dirty="0" err="1"/>
              <a:t>s</a:t>
            </a:r>
            <a:r>
              <a:rPr lang="cs-CZ" dirty="0" err="1" smtClean="0"/>
              <a:t>ma</a:t>
            </a:r>
            <a:r>
              <a:rPr lang="cs-CZ" dirty="0" smtClean="0"/>
              <a:t>-  (            ), </a:t>
            </a:r>
            <a:r>
              <a:rPr lang="cs-CZ" dirty="0" err="1" smtClean="0"/>
              <a:t>nů</a:t>
            </a:r>
            <a:r>
              <a:rPr lang="cs-CZ" dirty="0" smtClean="0"/>
              <a:t>-  (        ), </a:t>
            </a:r>
            <a:r>
              <a:rPr lang="cs-CZ" dirty="0" err="1" smtClean="0"/>
              <a:t>přine</a:t>
            </a:r>
            <a:r>
              <a:rPr lang="cs-CZ" dirty="0" smtClean="0"/>
              <a:t>-  (             ), </a:t>
            </a:r>
            <a:r>
              <a:rPr lang="cs-CZ" dirty="0" err="1" smtClean="0"/>
              <a:t>vě</a:t>
            </a:r>
            <a:r>
              <a:rPr lang="cs-CZ" dirty="0" smtClean="0"/>
              <a:t>- </a:t>
            </a:r>
          </a:p>
          <a:p>
            <a:r>
              <a:rPr lang="cs-CZ" dirty="0" smtClean="0"/>
              <a:t>  </a:t>
            </a:r>
          </a:p>
          <a:p>
            <a:r>
              <a:rPr lang="cs-CZ" dirty="0" smtClean="0"/>
              <a:t>(        ), </a:t>
            </a:r>
            <a:r>
              <a:rPr lang="cs-CZ" dirty="0" err="1" smtClean="0"/>
              <a:t>strá</a:t>
            </a:r>
            <a:r>
              <a:rPr lang="cs-CZ" dirty="0" smtClean="0"/>
              <a:t>-   (            ), důležitý </a:t>
            </a:r>
            <a:r>
              <a:rPr lang="cs-CZ" dirty="0" err="1" smtClean="0"/>
              <a:t>vzka</a:t>
            </a:r>
            <a:r>
              <a:rPr lang="cs-CZ" dirty="0" smtClean="0"/>
              <a:t>-  (              ),</a:t>
            </a:r>
          </a:p>
          <a:p>
            <a:endParaRPr lang="cs-CZ" dirty="0" smtClean="0"/>
          </a:p>
          <a:p>
            <a:r>
              <a:rPr lang="cs-CZ" dirty="0"/>
              <a:t>z</a:t>
            </a:r>
            <a:r>
              <a:rPr lang="cs-CZ" dirty="0" smtClean="0"/>
              <a:t>ubní </a:t>
            </a:r>
            <a:r>
              <a:rPr lang="cs-CZ" dirty="0" err="1" smtClean="0"/>
              <a:t>ka</a:t>
            </a:r>
            <a:r>
              <a:rPr lang="cs-CZ" dirty="0" smtClean="0"/>
              <a:t>-  (          ), </a:t>
            </a:r>
            <a:r>
              <a:rPr lang="cs-CZ" dirty="0" err="1" smtClean="0"/>
              <a:t>lo</a:t>
            </a:r>
            <a:r>
              <a:rPr lang="cs-CZ" dirty="0" smtClean="0"/>
              <a:t>-  (           ), </a:t>
            </a:r>
            <a:r>
              <a:rPr lang="cs-CZ" dirty="0" err="1" smtClean="0"/>
              <a:t>roho</a:t>
            </a:r>
            <a:r>
              <a:rPr lang="cs-CZ" dirty="0" smtClean="0"/>
              <a:t>-  (              ),</a:t>
            </a:r>
          </a:p>
          <a:p>
            <a:endParaRPr lang="cs-CZ" dirty="0" smtClean="0"/>
          </a:p>
          <a:p>
            <a:r>
              <a:rPr lang="cs-CZ" dirty="0"/>
              <a:t>m</a:t>
            </a:r>
            <a:r>
              <a:rPr lang="cs-CZ" dirty="0" smtClean="0"/>
              <a:t>y-  (         ), </a:t>
            </a:r>
            <a:r>
              <a:rPr lang="cs-CZ" dirty="0" err="1" smtClean="0"/>
              <a:t>nama</a:t>
            </a:r>
            <a:r>
              <a:rPr lang="cs-CZ" dirty="0" smtClean="0"/>
              <a:t>-  (             ) chleba,   </a:t>
            </a:r>
            <a:endParaRPr lang="cs-CZ" dirty="0"/>
          </a:p>
        </p:txBody>
      </p:sp>
    </p:spTree>
    <p:extLst>
      <p:ext uri="{BB962C8B-B14F-4D97-AF65-F5344CB8AC3E}">
        <p14:creationId xmlns:p14="http://schemas.microsoft.com/office/powerpoint/2010/main" val="329301599"/>
      </p:ext>
    </p:extLst>
  </p:cSld>
  <p:clrMapOvr>
    <a:masterClrMapping/>
  </p:clrMapOvr>
  <mc:AlternateContent xmlns:mc="http://schemas.openxmlformats.org/markup-compatibility/2006">
    <mc:Choice xmlns:p14="http://schemas.microsoft.com/office/powerpoint/2010/main" Requires="p14">
      <p:transition spd="slow" p14:dur="4000">
        <p14:vortex dir="r"/>
      </p:transition>
    </mc:Choice>
    <mc:Fallback>
      <p:transition spd="slow">
        <p:fade/>
      </p:transition>
    </mc:Fallback>
  </mc:AlternateContent>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81</TotalTime>
  <Words>534</Words>
  <Application>Microsoft Office PowerPoint</Application>
  <PresentationFormat>Předvádění na obrazovce (4:3)</PresentationFormat>
  <Paragraphs>70</Paragraphs>
  <Slides>9</Slides>
  <Notes>1</Notes>
  <HiddenSlides>0</HiddenSlides>
  <MMClips>0</MMClips>
  <ScaleCrop>false</ScaleCrop>
  <HeadingPairs>
    <vt:vector size="4" baseType="variant">
      <vt:variant>
        <vt:lpstr>Motiv</vt:lpstr>
      </vt:variant>
      <vt:variant>
        <vt:i4>1</vt:i4>
      </vt:variant>
      <vt:variant>
        <vt:lpstr>Nadpisy snímků</vt:lpstr>
      </vt:variant>
      <vt:variant>
        <vt:i4>9</vt:i4>
      </vt:variant>
    </vt:vector>
  </HeadingPairs>
  <TitlesOfParts>
    <vt:vector size="10" baseType="lpstr">
      <vt:lpstr>Motiv systému Office</vt:lpstr>
      <vt:lpstr>Prezentace aplikace PowerPoint</vt:lpstr>
      <vt:lpstr>Anotace </vt:lpstr>
      <vt:lpstr>Souhlásky na konci slova</vt:lpstr>
      <vt:lpstr>v nebo f?</vt:lpstr>
      <vt:lpstr>h nebo ch ?</vt:lpstr>
      <vt:lpstr>Doplň v nebo f, h nebo ch a do závorky zdůvodni:</vt:lpstr>
      <vt:lpstr>Oprav chyby v textu: </vt:lpstr>
      <vt:lpstr>s nebo z,       š nebo ž?</vt:lpstr>
      <vt:lpstr>Doplň s nebo z, š nebo ž a do závorky napiš slovo, kterým odůvodníš pravopis: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Souhlásky na konci slova</dc:title>
  <cp:lastModifiedBy>Jana</cp:lastModifiedBy>
  <cp:revision>16</cp:revision>
  <dcterms:modified xsi:type="dcterms:W3CDTF">2013-05-12T15:57:41Z</dcterms:modified>
</cp:coreProperties>
</file>