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5" r:id="rId10"/>
    <p:sldId id="268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 varScale="1">
        <p:scale>
          <a:sx n="74" d="100"/>
          <a:sy n="74" d="100"/>
        </p:scale>
        <p:origin x="-10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714356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materiálu: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VY_32_INOVACE_08_PLZENSKY</a:t>
            </a:r>
            <a:r>
              <a:rPr lang="cs-CZ" sz="26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_KRAJ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</a:t>
            </a: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hospodářství</a:t>
            </a: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8.-9.  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709928"/>
            <a:ext cx="5426794" cy="51374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Plzeňský kraj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 Plzni.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7127776" y="3464133"/>
            <a:ext cx="432048" cy="432048"/>
          </a:xfrm>
          <a:prstGeom prst="ellipse">
            <a:avLst/>
          </a:prstGeom>
          <a:solidFill>
            <a:srgbClr val="FF0000">
              <a:alpha val="57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971600" y="155679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Třetí největší kraj ČR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80" y="274300"/>
            <a:ext cx="2051720" cy="1174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49282" y="1556792"/>
            <a:ext cx="5426794" cy="5137422"/>
          </a:xfrm>
          <a:prstGeom prst="rect">
            <a:avLst/>
          </a:prstGeom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331640" y="2263126"/>
            <a:ext cx="15121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Strojírenský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899592" y="2930557"/>
            <a:ext cx="28083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Těžba kaolínu, výroba stavebních materiálů (Kaznějov, Horní Bříza)</a:t>
            </a:r>
          </a:p>
        </p:txBody>
      </p:sp>
      <p:sp>
        <p:nvSpPr>
          <p:cNvPr id="29" name="Elipsa 28"/>
          <p:cNvSpPr/>
          <p:nvPr/>
        </p:nvSpPr>
        <p:spPr>
          <a:xfrm>
            <a:off x="7199808" y="3400128"/>
            <a:ext cx="288032" cy="244895"/>
          </a:xfrm>
          <a:prstGeom prst="ellipse">
            <a:avLst/>
          </a:prstGeom>
          <a:solidFill>
            <a:srgbClr val="7030A0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7361584" y="2930557"/>
            <a:ext cx="252512" cy="238867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43608" y="4369788"/>
            <a:ext cx="23762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Plzeň – důležitý dopravní uzel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1248" y="5004198"/>
            <a:ext cx="2411423" cy="180856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9" grpId="0" animBg="1"/>
      <p:bldP spid="33" grpId="0" animBg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49282" y="1556792"/>
            <a:ext cx="5426794" cy="51374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 rot="1691135">
            <a:off x="6738867" y="2607371"/>
            <a:ext cx="1197636" cy="177500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43606" y="1200982"/>
            <a:ext cx="25056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Plzeňská kotlina – obilí, řepka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71599" y="3356992"/>
            <a:ext cx="257768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Výroba piva (Plzeň)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71600" y="5317291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Lesnictví</a:t>
            </a:r>
          </a:p>
        </p:txBody>
      </p:sp>
      <p:pic>
        <p:nvPicPr>
          <p:cNvPr id="16" name="Obrázek 15" descr="pšenice-pol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1819179"/>
            <a:ext cx="2088232" cy="13937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82205" y="3686838"/>
            <a:ext cx="2196355" cy="163728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9" name="Elipsa 10"/>
          <p:cNvSpPr/>
          <p:nvPr/>
        </p:nvSpPr>
        <p:spPr>
          <a:xfrm rot="1691135">
            <a:off x="7158767" y="3356659"/>
            <a:ext cx="404941" cy="36999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2269" y="5686621"/>
            <a:ext cx="2016226" cy="117137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  <p:bldP spid="13" grpId="0"/>
      <p:bldP spid="14" grpId="0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9116" y="1350023"/>
            <a:ext cx="5628212" cy="53281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124744"/>
            <a:ext cx="2026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Zvlněná krajina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880" y="1844824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Pohoří Šumava, Český les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86813" y="3048423"/>
            <a:ext cx="22023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</a:p>
          <a:p>
            <a:pPr algn="ctr"/>
            <a:r>
              <a:rPr lang="cs-CZ" sz="1200" b="1" dirty="0"/>
              <a:t>(</a:t>
            </a:r>
            <a:r>
              <a:rPr lang="cs-CZ" sz="1200" b="1" dirty="0" smtClean="0"/>
              <a:t>Berounka vzniká soutokem Radbuzy a Mže)</a:t>
            </a:r>
            <a:endParaRPr lang="cs-CZ" sz="1200" b="1" dirty="0"/>
          </a:p>
        </p:txBody>
      </p:sp>
      <p:sp>
        <p:nvSpPr>
          <p:cNvPr id="11" name="Elipsa 10"/>
          <p:cNvSpPr/>
          <p:nvPr/>
        </p:nvSpPr>
        <p:spPr>
          <a:xfrm rot="19120113">
            <a:off x="6199366" y="4525795"/>
            <a:ext cx="865434" cy="241056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5400000">
            <a:off x="7608408" y="2788479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21343187">
            <a:off x="6677877" y="3780884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0800000">
            <a:off x="6516216" y="3039422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969233" y="3933056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Ledovcová jezera na Šumavě (Černé, Čertovo, Prášilské)</a:t>
            </a:r>
            <a:endParaRPr lang="cs-CZ" sz="2000" b="1" dirty="0"/>
          </a:p>
        </p:txBody>
      </p:sp>
      <p:sp>
        <p:nvSpPr>
          <p:cNvPr id="19" name="Elipsa 10"/>
          <p:cNvSpPr/>
          <p:nvPr/>
        </p:nvSpPr>
        <p:spPr>
          <a:xfrm rot="19403747">
            <a:off x="4653376" y="2880962"/>
            <a:ext cx="594189" cy="241056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6849458" y="5731076"/>
            <a:ext cx="249661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274061" y="5250173"/>
            <a:ext cx="249661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164288" y="2208639"/>
            <a:ext cx="249661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937051" y="5275258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/>
              <a:t>Odlezelské</a:t>
            </a:r>
            <a:r>
              <a:rPr lang="cs-CZ" sz="2000" b="1" dirty="0" smtClean="0"/>
              <a:t> jezero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1" grpId="0" animBg="1"/>
      <p:bldP spid="12" grpId="0" animBg="1"/>
      <p:bldP spid="14" grpId="0" animBg="1"/>
      <p:bldP spid="15" grpId="0" animBg="1"/>
      <p:bldP spid="17" grpId="0"/>
      <p:bldP spid="19" grpId="0" animBg="1"/>
      <p:bldP spid="3" grpId="0" animBg="1"/>
      <p:bldP spid="20" grpId="0" animBg="1"/>
      <p:bldP spid="21" grpId="0" animBg="1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9116" y="1350023"/>
            <a:ext cx="5628212" cy="5328100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196752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Domažlice (Chodsko)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2852" y="3172477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Hrad Rabí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7820" y="5006507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Klášter Plasy</a:t>
            </a:r>
            <a:endParaRPr lang="cs-CZ" sz="2000" b="1" dirty="0"/>
          </a:p>
        </p:txBody>
      </p:sp>
      <p:sp>
        <p:nvSpPr>
          <p:cNvPr id="2" name="Ovál 1"/>
          <p:cNvSpPr/>
          <p:nvPr/>
        </p:nvSpPr>
        <p:spPr>
          <a:xfrm>
            <a:off x="5796136" y="4581128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308304" y="2648677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869697" y="5206562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6288" y="1596862"/>
            <a:ext cx="2085612" cy="156420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6674" y="3527563"/>
            <a:ext cx="2165226" cy="153731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2563" y="5350578"/>
            <a:ext cx="2137505" cy="147314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Která surovina na výrobu stavebního materiálu se těží na Plzeňsku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86141224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Beton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Uhlí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Uran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Kaolín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2348880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8542" y="3276600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8542" y="4168080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142" y="494116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Soutokem kterých dvou řek vzniká Berounka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64230948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Ohře a Labe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Radbuza a Mže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Vltava a Sázava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Svitava a Svratka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8542" y="2348880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8542" y="4077072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4952" y="4941168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142" y="328748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Které plodiny se nejvíce pěstují v Plzeňském kraji ?</a:t>
            </a:r>
            <a:endParaRPr lang="cs-CZ" sz="2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10548711"/>
              </p:ext>
            </p:extLst>
          </p:nvPr>
        </p:nvGraphicFramePr>
        <p:xfrm>
          <a:off x="1331640" y="2060848"/>
          <a:ext cx="7488832" cy="371309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Chmel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Zelí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Obilí a řepka</a:t>
                      </a:r>
                    </a:p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Brambory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8542" y="3240562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142" y="4221088"/>
            <a:ext cx="304800" cy="304800"/>
          </a:xfrm>
          <a:prstGeom prst="rect">
            <a:avLst/>
          </a:prstGeom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Pamatuješ si ?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8570" y="2204864"/>
            <a:ext cx="762000" cy="3048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0760" y="5229200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8495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187624" y="4642157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F. KORTUS A F. TEPLÝ. </a:t>
            </a:r>
            <a:r>
              <a:rPr lang="cs-CZ" i="1" dirty="0"/>
              <a:t>Zeměpis Česká republika</a:t>
            </a:r>
            <a:r>
              <a:rPr lang="cs-CZ" dirty="0"/>
              <a:t>: </a:t>
            </a:r>
            <a:r>
              <a:rPr lang="cs-CZ" i="1" dirty="0"/>
              <a:t>Učebnice pro základní školu a základní školu praktickou</a:t>
            </a:r>
            <a:r>
              <a:rPr lang="cs-CZ" dirty="0"/>
              <a:t>. 1. vyd. Praha: Parta, s.r.o., 2006. ISBN 80-7320-088-0.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87624" y="1458942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http://www.vlaky.net/zeleznice/spravy/003643-Cesta-na-zapad-Canonada-plzensko-koridorova/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87624" y="812611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http://upload.wikimedia.org/wikipedia/commons/thumb/5/56/Plzensky_kraj.svg/1280px-Plzensky_kraj.svg.png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87624" y="2053334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http://www.nazeleno.cz/nazelenoplus/pribeh-o-bioplynove-stanici-se-spatnym-koncem.aspx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75182" y="2699665"/>
            <a:ext cx="764528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http://pivni.info/pivovary/plzensky-kraj/172-pivovar-plzen.html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75182" y="3105834"/>
            <a:ext cx="6984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http://ekolist.cz/fotobanka/displayimage.php?pos=-168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87624" y="3429000"/>
            <a:ext cx="7848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http://www.zamky-hrady.eu/img/mesta/1245960491.jpg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87624" y="3798332"/>
            <a:ext cx="37190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http://www.zamky-hrady.cz/2/rabi.htm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241704" y="4189827"/>
            <a:ext cx="6570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http://www.zamky-hrady.cz/5/plasy.htm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752</TotalTime>
  <Words>273</Words>
  <Application>Microsoft Office PowerPoint</Application>
  <PresentationFormat>Předvádění na obrazovce (4:3)</PresentationFormat>
  <Paragraphs>62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Plzeňský kraj</vt:lpstr>
      <vt:lpstr>Města a průmysl</vt:lpstr>
      <vt:lpstr>Zemědělství</vt:lpstr>
      <vt:lpstr>Krajina</vt:lpstr>
      <vt:lpstr>Památky</vt:lpstr>
      <vt:lpstr>Testíky</vt:lpstr>
      <vt:lpstr>Odpověz</vt:lpstr>
      <vt:lpstr>Pamatuješ si ?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Janička</cp:lastModifiedBy>
  <cp:revision>145</cp:revision>
  <dcterms:created xsi:type="dcterms:W3CDTF">2012-03-28T05:44:11Z</dcterms:created>
  <dcterms:modified xsi:type="dcterms:W3CDTF">2012-04-10T16:39:54Z</dcterms:modified>
</cp:coreProperties>
</file>