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VY_32_INOVACE_10_USTECKY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hospodářství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8.-9.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1463322"/>
            <a:ext cx="5436096" cy="539467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Ústecký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Ústí nad Labem.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984268" y="3250755"/>
            <a:ext cx="216024" cy="212474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56972"/>
            <a:ext cx="2160240" cy="123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1463322"/>
            <a:ext cx="5436096" cy="5394678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403648" y="2289515"/>
            <a:ext cx="144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Chemický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04933" y="2956693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Zpracování kovů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043608" y="3595662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Elektrárna (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Prunéřov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ušimice, </a:t>
            </a:r>
            <a:r>
              <a:rPr lang="cs-CZ" b="1" dirty="0" err="1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očerady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, Ledvice)</a:t>
            </a:r>
          </a:p>
        </p:txBody>
      </p:sp>
      <p:sp>
        <p:nvSpPr>
          <p:cNvPr id="29" name="Elipsa 28"/>
          <p:cNvSpPr/>
          <p:nvPr/>
        </p:nvSpPr>
        <p:spPr>
          <a:xfrm>
            <a:off x="7041756" y="3328527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959275" y="4016645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5076056" y="4139207"/>
            <a:ext cx="144016" cy="144016"/>
          </a:xfrm>
          <a:prstGeom prst="ellipse">
            <a:avLst/>
          </a:prstGeom>
          <a:solidFill>
            <a:srgbClr val="7030A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644008" y="4437234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29"/>
          <p:cNvSpPr/>
          <p:nvPr/>
        </p:nvSpPr>
        <p:spPr>
          <a:xfrm>
            <a:off x="5746684" y="3478034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543173" y="4057327"/>
            <a:ext cx="9855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Lovosice</a:t>
            </a:r>
            <a:endParaRPr lang="cs-CZ" sz="1400" b="1" dirty="0"/>
          </a:p>
        </p:txBody>
      </p:sp>
      <p:sp>
        <p:nvSpPr>
          <p:cNvPr id="17" name="Obdélník 16"/>
          <p:cNvSpPr/>
          <p:nvPr/>
        </p:nvSpPr>
        <p:spPr>
          <a:xfrm>
            <a:off x="1016089" y="5792065"/>
            <a:ext cx="2520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Těžba hnědého uhlí</a:t>
            </a:r>
          </a:p>
        </p:txBody>
      </p:sp>
      <p:sp>
        <p:nvSpPr>
          <p:cNvPr id="18" name="Elipsa 32"/>
          <p:cNvSpPr/>
          <p:nvPr/>
        </p:nvSpPr>
        <p:spPr>
          <a:xfrm>
            <a:off x="4849146" y="4445618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32"/>
          <p:cNvSpPr/>
          <p:nvPr/>
        </p:nvSpPr>
        <p:spPr>
          <a:xfrm>
            <a:off x="5762573" y="4202886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32"/>
          <p:cNvSpPr/>
          <p:nvPr/>
        </p:nvSpPr>
        <p:spPr>
          <a:xfrm>
            <a:off x="6156176" y="3491476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 rot="20255134">
            <a:off x="4099628" y="3358233"/>
            <a:ext cx="3294112" cy="845381"/>
          </a:xfrm>
          <a:prstGeom prst="ellipse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8610" y="4941168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Keramiky</a:t>
            </a:r>
          </a:p>
        </p:txBody>
      </p:sp>
      <p:sp>
        <p:nvSpPr>
          <p:cNvPr id="34" name="Elipsa 29"/>
          <p:cNvSpPr/>
          <p:nvPr/>
        </p:nvSpPr>
        <p:spPr>
          <a:xfrm>
            <a:off x="6353944" y="3347460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9" grpId="0" animBg="1"/>
      <p:bldP spid="30" grpId="0" animBg="1"/>
      <p:bldP spid="31" grpId="1" animBg="1"/>
      <p:bldP spid="33" grpId="0" animBg="1"/>
      <p:bldP spid="16" grpId="0" animBg="1"/>
      <p:bldP spid="2" grpId="0"/>
      <p:bldP spid="17" grpId="0"/>
      <p:bldP spid="18" grpId="0" animBg="1"/>
      <p:bldP spid="19" grpId="0" animBg="1"/>
      <p:bldP spid="20" grpId="0" animBg="1"/>
      <p:bldP spid="3" grpId="0" animBg="1"/>
      <p:bldP spid="22" grpId="0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1463322"/>
            <a:ext cx="5436096" cy="539467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052736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u="sng" dirty="0" smtClean="0"/>
              <a:t>Úrodné nížiny</a:t>
            </a:r>
          </a:p>
        </p:txBody>
      </p:sp>
      <p:sp>
        <p:nvSpPr>
          <p:cNvPr id="11" name="Elipsa 10"/>
          <p:cNvSpPr/>
          <p:nvPr/>
        </p:nvSpPr>
        <p:spPr>
          <a:xfrm rot="20505354">
            <a:off x="5006566" y="4335105"/>
            <a:ext cx="2400770" cy="6503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97698" y="1516142"/>
            <a:ext cx="2664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Víno, ovoce, zelenina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71600" y="3172326"/>
            <a:ext cx="28860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Chmel, zelenina, obilí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71600" y="4705202"/>
            <a:ext cx="34575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Výroba piva (Žatec, Velké Březno, Litoměřice)</a:t>
            </a:r>
          </a:p>
        </p:txBody>
      </p:sp>
      <p:sp>
        <p:nvSpPr>
          <p:cNvPr id="19" name="Elipsa 10"/>
          <p:cNvSpPr/>
          <p:nvPr/>
        </p:nvSpPr>
        <p:spPr>
          <a:xfrm rot="3447557">
            <a:off x="6627677" y="3635426"/>
            <a:ext cx="1646154" cy="6503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0"/>
          <p:cNvSpPr/>
          <p:nvPr/>
        </p:nvSpPr>
        <p:spPr>
          <a:xfrm rot="3447557">
            <a:off x="6627677" y="3635426"/>
            <a:ext cx="1646154" cy="650348"/>
          </a:xfrm>
          <a:prstGeom prst="ellipse">
            <a:avLst/>
          </a:prstGeom>
          <a:solidFill>
            <a:schemeClr val="accent5">
              <a:lumMod val="60000"/>
              <a:lumOff val="40000"/>
              <a:alpha val="52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10"/>
          <p:cNvSpPr/>
          <p:nvPr/>
        </p:nvSpPr>
        <p:spPr>
          <a:xfrm rot="20505354">
            <a:off x="5006566" y="4341731"/>
            <a:ext cx="2400770" cy="650348"/>
          </a:xfrm>
          <a:prstGeom prst="ellipse">
            <a:avLst/>
          </a:prstGeom>
          <a:solidFill>
            <a:srgbClr val="00B050">
              <a:alpha val="44000"/>
            </a:srgbClr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8313" y="1885474"/>
            <a:ext cx="1974846" cy="131821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0818" y="3522449"/>
            <a:ext cx="1609836" cy="12090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731" y="5344907"/>
            <a:ext cx="1855755" cy="139181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Ovál 6"/>
          <p:cNvSpPr/>
          <p:nvPr/>
        </p:nvSpPr>
        <p:spPr>
          <a:xfrm flipH="1" flipV="1">
            <a:off x="5508104" y="4829373"/>
            <a:ext cx="144016" cy="11265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 flipH="1" flipV="1">
            <a:off x="7246557" y="3794832"/>
            <a:ext cx="144016" cy="11265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 flipH="1" flipV="1">
            <a:off x="7239398" y="3300663"/>
            <a:ext cx="144016" cy="11265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3" grpId="0"/>
      <p:bldP spid="14" grpId="0"/>
      <p:bldP spid="19" grpId="0" animBg="1"/>
      <p:bldP spid="20" grpId="0" animBg="1"/>
      <p:bldP spid="21" grpId="0" animBg="1"/>
      <p:bldP spid="7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1463322"/>
            <a:ext cx="5436096" cy="539467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3311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Chladné a deštivé hory,</a:t>
            </a:r>
          </a:p>
          <a:p>
            <a:r>
              <a:rPr lang="cs-CZ" sz="2000" b="1" dirty="0" smtClean="0"/>
              <a:t>nížiny s teplým podnebím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0412" y="2182049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Krušné hory ,</a:t>
            </a:r>
          </a:p>
          <a:p>
            <a:pPr algn="ctr"/>
            <a:r>
              <a:rPr lang="cs-CZ" sz="2000" b="1" dirty="0" smtClean="0"/>
              <a:t>České Středohoří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20730" y="3615469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 rot="19886254">
            <a:off x="3679249" y="3029174"/>
            <a:ext cx="3744416" cy="78894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5400000">
            <a:off x="6875684" y="3947883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6372200" y="4437112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33014" y="4437112"/>
            <a:ext cx="26748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Na Ohři se nachází vodní nádrž Nechranice s elektrárnou (nejdelší sypaná hráz ve střední Evropě – 3,28 km)</a:t>
            </a:r>
            <a:endParaRPr lang="cs-CZ" sz="2000" b="1" dirty="0"/>
          </a:p>
        </p:txBody>
      </p:sp>
      <p:sp>
        <p:nvSpPr>
          <p:cNvPr id="19" name="Elipsa 10"/>
          <p:cNvSpPr/>
          <p:nvPr/>
        </p:nvSpPr>
        <p:spPr>
          <a:xfrm rot="19886254">
            <a:off x="5749549" y="3344153"/>
            <a:ext cx="2505152" cy="5426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860032" y="4452643"/>
            <a:ext cx="504056" cy="488525"/>
          </a:xfrm>
          <a:prstGeom prst="ellipse">
            <a:avLst/>
          </a:prstGeom>
          <a:solidFill>
            <a:schemeClr val="accent1">
              <a:alpha val="32000"/>
            </a:schemeClr>
          </a:solidFill>
          <a:ln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1" grpId="0" animBg="1"/>
      <p:bldP spid="13" grpId="0" animBg="1"/>
      <p:bldP spid="14" grpId="0" animBg="1"/>
      <p:bldP spid="17" grpId="0"/>
      <p:bldP spid="19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1463322"/>
            <a:ext cx="5436096" cy="5394678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85190"/>
            <a:ext cx="3600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Louny – kostel sv. Mikuláše</a:t>
            </a:r>
            <a:endParaRPr lang="cs-CZ" sz="1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8001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Libochovice - zámek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98569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Terezín</a:t>
            </a:r>
            <a:endParaRPr lang="cs-CZ" b="1" dirty="0"/>
          </a:p>
        </p:txBody>
      </p:sp>
      <p:sp>
        <p:nvSpPr>
          <p:cNvPr id="2" name="Ovál 1"/>
          <p:cNvSpPr/>
          <p:nvPr/>
        </p:nvSpPr>
        <p:spPr>
          <a:xfrm>
            <a:off x="6269360" y="4675651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20272" y="4416829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391402" y="3342771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540154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Teplice - lázně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7345357" y="392149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84448" y="1463322"/>
            <a:ext cx="915344" cy="112962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4927" y="2929052"/>
            <a:ext cx="1594385" cy="106292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3439" y="4355030"/>
            <a:ext cx="1589193" cy="10465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7412" y="5770877"/>
            <a:ext cx="1689416" cy="105854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významné řeky protékají Ústeckým krajem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1054138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Malše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Labe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Svitava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Ohře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8570" y="4069499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832" y="3353544"/>
            <a:ext cx="3048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832" y="501317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69868426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Vinná réva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Chmel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Meruňky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Bavlna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Která zemědělská plodina se nepěstuje v Ústeckém kraji ?</a:t>
            </a:r>
            <a:endParaRPr lang="cs-CZ" sz="2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3212976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077072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832" y="501317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údaje o vodní hrázi Nechranice jsou nesprávné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5639002"/>
              </p:ext>
            </p:extLst>
          </p:nvPr>
        </p:nvGraphicFramePr>
        <p:xfrm>
          <a:off x="1331640" y="2060848"/>
          <a:ext cx="7488832" cy="457017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Leží na řece Ohři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Nejbližší město je Chomutov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Má nejdelší</a:t>
                      </a:r>
                      <a:r>
                        <a:rPr lang="cs-CZ" sz="3200" b="1" baseline="0" dirty="0" smtClean="0"/>
                        <a:t> sypanou hráz ve střední Evropě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Nemá vodní elektrárnu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234888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3255" y="4638803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3287486"/>
            <a:ext cx="3048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94385" y="485910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94385" y="2130467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http://www.bylinky.info/wp-content/uploads//2011/09/grow-it-chmel-rostlinka.jpg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18116" y="1705049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http://cs.wikipedia.org/wiki/Soubor:Close_up_grapes.jpg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64704" y="2499799"/>
            <a:ext cx="77345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http://pivni.info/galerie/246-par-snimku-z-docesne-2008-v-zatci-made-by-czechbeerman.html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64704" y="3146130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http://cesko.svetadily.cz/clanky/Rane-barokni-zamek-Libochovice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78564" y="3548510"/>
            <a:ext cx="4592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http://cs.wikipedia.org/wiki/Soubor:Louny01.jpg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05338" y="3917842"/>
            <a:ext cx="71110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http://www.stopin-praha.cz/blog/pamatnik-terezin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78564" y="4287174"/>
            <a:ext cx="76771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http://www.lazneteplice.cz/cz/fotogalerie/kamenne-lazne/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222104" y="1052736"/>
            <a:ext cx="75263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http://upload.wikimedia.org/wikipedia/commons/thumb/4/48/Ustecky_kraj.svg/1280px-Ustecky_kraj.svg.png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808</TotalTime>
  <Words>297</Words>
  <Application>Microsoft Office PowerPoint</Application>
  <PresentationFormat>Předvádění na obrazovce (4:3)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Ústecký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Janička</cp:lastModifiedBy>
  <cp:revision>151</cp:revision>
  <dcterms:created xsi:type="dcterms:W3CDTF">2012-03-28T05:44:11Z</dcterms:created>
  <dcterms:modified xsi:type="dcterms:W3CDTF">2012-04-10T16:43:12Z</dcterms:modified>
</cp:coreProperties>
</file>