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259632" y="908720"/>
            <a:ext cx="7560840" cy="43858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" lvl="0">
              <a:spcBef>
                <a:spcPts val="600"/>
              </a:spcBef>
              <a:buClr>
                <a:schemeClr val="accent1"/>
              </a:buClr>
              <a:buSzPct val="80000"/>
              <a:defRPr/>
            </a:pP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Název školy: Speciální základní škola, Louny, </a:t>
            </a:r>
            <a:r>
              <a:rPr lang="cs-CZ" sz="2400" dirty="0" err="1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Poděbradova</a:t>
            </a: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640, příspěvková organizace</a:t>
            </a:r>
            <a:b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autor: Mgr. Věra </a:t>
            </a:r>
            <a:r>
              <a:rPr lang="cs-CZ" sz="2400" dirty="0" err="1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Elbelová</a:t>
            </a: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Název materiálu: </a:t>
            </a: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VY_32_INOVACE_11_LIBERCKY_KRAJ</a:t>
            </a:r>
            <a:endParaRPr lang="cs-CZ" sz="2400" dirty="0" smtClean="0">
              <a:solidFill>
                <a:schemeClr val="tx2">
                  <a:shade val="30000"/>
                  <a:satMod val="150000"/>
                </a:schemeClr>
              </a:solidFill>
            </a:endParaRPr>
          </a:p>
          <a:p>
            <a:pPr marL="27432" lvl="0">
              <a:spcBef>
                <a:spcPts val="600"/>
              </a:spcBef>
              <a:buClr>
                <a:schemeClr val="accent1"/>
              </a:buClr>
              <a:buSzPct val="80000"/>
              <a:defRPr/>
            </a:pPr>
            <a:endParaRPr lang="cs-CZ" sz="2400" dirty="0" smtClean="0">
              <a:solidFill>
                <a:schemeClr val="tx2">
                  <a:shade val="30000"/>
                  <a:satMod val="150000"/>
                </a:schemeClr>
              </a:solidFill>
            </a:endParaRPr>
          </a:p>
          <a:p>
            <a:pPr marL="27432" lvl="0">
              <a:spcBef>
                <a:spcPts val="600"/>
              </a:spcBef>
              <a:buClr>
                <a:schemeClr val="accent1"/>
              </a:buClr>
              <a:buSzPct val="80000"/>
              <a:defRPr/>
            </a:pPr>
            <a:r>
              <a:rPr lang="cs-CZ" sz="2400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výstupy ŠVP: - </a:t>
            </a:r>
            <a:r>
              <a:rPr lang="cs-CZ" sz="24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Žák dle svých možností lokalizuje na mapě daný kraj</a:t>
            </a:r>
          </a:p>
          <a:p>
            <a:pPr marL="27432" lvl="0">
              <a:spcBef>
                <a:spcPts val="600"/>
              </a:spcBef>
              <a:buClr>
                <a:schemeClr val="accent1"/>
              </a:buClr>
              <a:buSzPct val="80000"/>
              <a:defRPr/>
            </a:pPr>
            <a:r>
              <a:rPr lang="cs-CZ" sz="24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8.-9. 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2036" y="1844824"/>
            <a:ext cx="5754747" cy="424847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Liberecký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Liberci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974636" y="3948045"/>
            <a:ext cx="411307" cy="361782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16632"/>
            <a:ext cx="2160240" cy="123707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71600" y="1700808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Leží na samém severu Čech.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85848" y="2492896"/>
            <a:ext cx="2578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Druhý, územně nejmenší kraj.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2036" y="1844824"/>
            <a:ext cx="5754747" cy="4464496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53884" y="2289515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Gumárenský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04933" y="2956693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Potravinářský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043608" y="3815579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Výroba nábytku</a:t>
            </a:r>
          </a:p>
        </p:txBody>
      </p:sp>
      <p:sp>
        <p:nvSpPr>
          <p:cNvPr id="31" name="Elipsa 30"/>
          <p:cNvSpPr/>
          <p:nvPr/>
        </p:nvSpPr>
        <p:spPr>
          <a:xfrm>
            <a:off x="6795053" y="5593766"/>
            <a:ext cx="144016" cy="14401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948264" y="5274598"/>
            <a:ext cx="144016" cy="144016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29"/>
          <p:cNvSpPr/>
          <p:nvPr/>
        </p:nvSpPr>
        <p:spPr>
          <a:xfrm>
            <a:off x="5311282" y="3692220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584" y="5792065"/>
            <a:ext cx="27087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Těžba sklářských písků</a:t>
            </a:r>
          </a:p>
        </p:txBody>
      </p:sp>
      <p:sp>
        <p:nvSpPr>
          <p:cNvPr id="19" name="Elipsa 32"/>
          <p:cNvSpPr/>
          <p:nvPr/>
        </p:nvSpPr>
        <p:spPr>
          <a:xfrm>
            <a:off x="4572000" y="4692540"/>
            <a:ext cx="144016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151620" y="4766441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Skla</a:t>
            </a:r>
          </a:p>
        </p:txBody>
      </p:sp>
      <p:sp>
        <p:nvSpPr>
          <p:cNvPr id="34" name="Elipsa 29"/>
          <p:cNvSpPr/>
          <p:nvPr/>
        </p:nvSpPr>
        <p:spPr>
          <a:xfrm>
            <a:off x="6444208" y="4437112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128" y="5285989"/>
            <a:ext cx="750398" cy="307777"/>
          </a:xfrm>
          <a:prstGeom prst="rect">
            <a:avLst/>
          </a:prstGeom>
          <a:solidFill>
            <a:schemeClr val="bg1">
              <a:alpha val="69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Semily</a:t>
            </a:r>
            <a:endParaRPr lang="cs-CZ" sz="1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610659"/>
            <a:ext cx="1452514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Zákupy, Mimoň</a:t>
            </a:r>
            <a:endParaRPr lang="cs-CZ" sz="1400" b="1" dirty="0"/>
          </a:p>
        </p:txBody>
      </p:sp>
      <p:sp>
        <p:nvSpPr>
          <p:cNvPr id="28" name="Elipsa 29"/>
          <p:cNvSpPr/>
          <p:nvPr/>
        </p:nvSpPr>
        <p:spPr>
          <a:xfrm>
            <a:off x="4427984" y="4242792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67741" y="3315301"/>
            <a:ext cx="1489510" cy="276999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Hrádek nad Nisou</a:t>
            </a:r>
            <a:endParaRPr lang="cs-CZ" sz="1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65984" y="5976730"/>
            <a:ext cx="2086212" cy="307777"/>
          </a:xfrm>
          <a:prstGeom prst="rect">
            <a:avLst/>
          </a:prstGeom>
          <a:solidFill>
            <a:schemeClr val="bg1">
              <a:alpha val="69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Lomnice nad Popelkou</a:t>
            </a:r>
            <a:endParaRPr lang="cs-CZ" sz="1400" b="1" dirty="0"/>
          </a:p>
        </p:txBody>
      </p:sp>
      <p:sp>
        <p:nvSpPr>
          <p:cNvPr id="6" name="Ovál 5"/>
          <p:cNvSpPr/>
          <p:nvPr/>
        </p:nvSpPr>
        <p:spPr>
          <a:xfrm>
            <a:off x="4025950" y="4077072"/>
            <a:ext cx="864096" cy="1013847"/>
          </a:xfrm>
          <a:prstGeom prst="ellipse">
            <a:avLst/>
          </a:prstGeom>
          <a:noFill/>
          <a:ln w="317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1" grpId="1" animBg="1"/>
      <p:bldP spid="33" grpId="0" animBg="1"/>
      <p:bldP spid="16" grpId="0" animBg="1"/>
      <p:bldP spid="17" grpId="0"/>
      <p:bldP spid="19" grpId="0" animBg="1"/>
      <p:bldP spid="22" grpId="0"/>
      <p:bldP spid="34" grpId="0" animBg="1"/>
      <p:bldP spid="4" grpId="0" animBg="1"/>
      <p:bldP spid="5" grpId="0" animBg="1"/>
      <p:bldP spid="28" grpId="0" animBg="1"/>
      <p:bldP spid="32" grpId="0" animBg="1"/>
      <p:bldP spid="3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Obrázek 41"/>
          <p:cNvPicPr>
            <a:picLocks noChangeAspect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936333"/>
            <a:ext cx="8021167" cy="592166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22240" y="1142749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492539" y="1112235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678610" y="324067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80162" y="3538386"/>
            <a:ext cx="2005710" cy="133871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2518284" y="1490135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Brambory</a:t>
            </a: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3280" y="1751806"/>
            <a:ext cx="1434143" cy="154393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Obdélník 31"/>
          <p:cNvSpPr/>
          <p:nvPr/>
        </p:nvSpPr>
        <p:spPr>
          <a:xfrm>
            <a:off x="2372576" y="4949299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Řepka olejka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35363" y="5282260"/>
            <a:ext cx="2095309" cy="13888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4" name="Obdélník 33"/>
          <p:cNvSpPr/>
          <p:nvPr/>
        </p:nvSpPr>
        <p:spPr>
          <a:xfrm>
            <a:off x="5855836" y="1481567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855836" y="3200095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855836" y="4918786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Drůbež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751806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7022" y="3474017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5226563"/>
            <a:ext cx="1893849" cy="141407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2036" y="1844824"/>
            <a:ext cx="5754747" cy="424847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40110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Členitá krajina s rozsáhlými lesy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61783"/>
            <a:ext cx="24104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Lužické hory, Jizerské hory, Krkonoše,</a:t>
            </a:r>
          </a:p>
          <a:p>
            <a:pPr algn="ctr"/>
            <a:r>
              <a:rPr lang="cs-CZ" sz="2000" b="1" dirty="0" smtClean="0"/>
              <a:t>České Středohoří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51223" y="3216771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 rot="19886254">
            <a:off x="6299433" y="3285543"/>
            <a:ext cx="1021811" cy="78894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5400000">
            <a:off x="7029898" y="4204116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5483094" y="3608007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48410" y="3912880"/>
            <a:ext cx="26748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Nachází se zde řada přehrad, např. Josefův Důl</a:t>
            </a:r>
            <a:endParaRPr lang="cs-CZ" sz="2000" b="1" dirty="0"/>
          </a:p>
        </p:txBody>
      </p:sp>
      <p:sp>
        <p:nvSpPr>
          <p:cNvPr id="19" name="Elipsa 10"/>
          <p:cNvSpPr/>
          <p:nvPr/>
        </p:nvSpPr>
        <p:spPr>
          <a:xfrm rot="19886254">
            <a:off x="7239118" y="3187267"/>
            <a:ext cx="1602639" cy="17426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0"/>
          <p:cNvSpPr/>
          <p:nvPr/>
        </p:nvSpPr>
        <p:spPr>
          <a:xfrm rot="19886254">
            <a:off x="4388058" y="3574588"/>
            <a:ext cx="1021811" cy="78894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41870" y="5207011"/>
            <a:ext cx="26748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Soustavy rybníků </a:t>
            </a:r>
            <a:r>
              <a:rPr lang="cs-CZ" sz="2000" b="1" smtClean="0"/>
              <a:t>– nejznámější </a:t>
            </a:r>
            <a:r>
              <a:rPr lang="cs-CZ" sz="2000" b="1" dirty="0" smtClean="0"/>
              <a:t>Máchovo jezero</a:t>
            </a:r>
            <a:endParaRPr lang="cs-CZ" sz="2000" b="1" dirty="0"/>
          </a:p>
        </p:txBody>
      </p:sp>
      <p:sp>
        <p:nvSpPr>
          <p:cNvPr id="20" name="Elipsa 10"/>
          <p:cNvSpPr/>
          <p:nvPr/>
        </p:nvSpPr>
        <p:spPr>
          <a:xfrm rot="1243165">
            <a:off x="3911488" y="4735633"/>
            <a:ext cx="1021811" cy="465685"/>
          </a:xfrm>
          <a:prstGeom prst="ellipse">
            <a:avLst/>
          </a:prstGeom>
          <a:noFill/>
          <a:ln>
            <a:solidFill>
              <a:srgbClr val="00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422393" y="4961597"/>
            <a:ext cx="144016" cy="144016"/>
          </a:xfrm>
          <a:prstGeom prst="ellips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444208" y="3918223"/>
            <a:ext cx="144016" cy="144016"/>
          </a:xfrm>
          <a:prstGeom prst="ellips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" grpId="0" animBg="1"/>
      <p:bldP spid="13" grpId="0" animBg="1"/>
      <p:bldP spid="14" grpId="0" animBg="1"/>
      <p:bldP spid="17" grpId="0"/>
      <p:bldP spid="19" grpId="0" animBg="1"/>
      <p:bldP spid="16" grpId="0" animBg="1"/>
      <p:bldP spid="18" grpId="0"/>
      <p:bldP spid="20" grpId="0" animBg="1"/>
      <p:bldP spid="21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2036" y="1844824"/>
            <a:ext cx="5754747" cy="4248471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80930" y="911651"/>
            <a:ext cx="3600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Liberec – vysílač a hotel Ještěd</a:t>
            </a:r>
            <a:endParaRPr lang="cs-CZ" sz="1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0930" y="2503269"/>
            <a:ext cx="2654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Trosky - zřícenina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80930" y="4051209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 Zákupy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5796136" y="4215950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660232" y="5442196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15393" y="472514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540154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Sychrov</a:t>
            </a:r>
            <a:endParaRPr lang="cs-CZ" b="1" dirty="0"/>
          </a:p>
        </p:txBody>
      </p:sp>
      <p:sp>
        <p:nvSpPr>
          <p:cNvPr id="18" name="Ovál 17"/>
          <p:cNvSpPr/>
          <p:nvPr/>
        </p:nvSpPr>
        <p:spPr>
          <a:xfrm>
            <a:off x="4509322" y="4581128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76824" y="1250205"/>
            <a:ext cx="1104305" cy="1253064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77555" y="2877730"/>
            <a:ext cx="1764353" cy="1177706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1542" y="4383970"/>
            <a:ext cx="1790365" cy="1072683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7396" y="5770878"/>
            <a:ext cx="1824511" cy="962796"/>
          </a:xfrm>
          <a:prstGeom prst="rect">
            <a:avLst/>
          </a:prstGeom>
          <a:ln w="31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jmenuje nejznámější český rybník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7095372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/>
                        <a:t>Holanský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Heřmanický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Máchovo jezero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Zákupský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2316" y="3284984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5548" y="4048472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6948" y="501317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9976749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Na</a:t>
                      </a:r>
                      <a:r>
                        <a:rPr lang="cs-CZ" sz="3200" b="1" baseline="0" dirty="0" smtClean="0"/>
                        <a:t> západě Čech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Na</a:t>
                      </a:r>
                      <a:r>
                        <a:rPr lang="cs-CZ" sz="3200" b="1" baseline="0" dirty="0" smtClean="0"/>
                        <a:t> severu Čech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Ve</a:t>
                      </a:r>
                      <a:r>
                        <a:rPr lang="cs-CZ" sz="3200" b="1" baseline="0" dirty="0" smtClean="0"/>
                        <a:t> středu Čech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Na</a:t>
                      </a:r>
                      <a:r>
                        <a:rPr lang="cs-CZ" sz="3200" b="1" baseline="0" dirty="0" smtClean="0"/>
                        <a:t> jižní Moravě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Liberecký kraj se nachází:</a:t>
            </a:r>
            <a:endParaRPr lang="cs-CZ" sz="2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967876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4077072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832" y="321297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 pravda, že se v Libereckém kraji: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2990876"/>
              </p:ext>
            </p:extLst>
          </p:nvPr>
        </p:nvGraphicFramePr>
        <p:xfrm>
          <a:off x="1358415" y="1683902"/>
          <a:ext cx="7488832" cy="530169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Se nacházejí největší tepelné elektrárny</a:t>
                      </a:r>
                      <a:r>
                        <a:rPr lang="cs-CZ" sz="2800" b="1" baseline="0" dirty="0" smtClean="0"/>
                        <a:t> v Čechách ?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Se vyrábí skleněné výrobky ?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000" b="1" dirty="0" smtClean="0"/>
                        <a:t>Se těží hnědé uhlí ?</a:t>
                      </a:r>
                      <a:endParaRPr lang="cs-CZ" sz="3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Se</a:t>
                      </a:r>
                      <a:r>
                        <a:rPr lang="cs-CZ" sz="3200" b="1" baseline="0" dirty="0" smtClean="0"/>
                        <a:t> pěstují brambory a obilí ?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9740" y="218316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3255" y="436510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3966" y="3429000"/>
            <a:ext cx="3048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1855" y="544522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68557" y="1628073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94385" y="981742"/>
            <a:ext cx="78988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http://upload.wikimedia.org/wikipedia/commons/thumb/1/13/Liberecky_kraj.svg/1280px-Liberecky_kraj.svg.png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24136" y="2558729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http://www.nazeleno.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nazelenoplus</a:t>
            </a:r>
            <a:r>
              <a:rPr lang="cs-CZ" dirty="0" smtClean="0"/>
              <a:t>/</a:t>
            </a:r>
            <a:r>
              <a:rPr lang="cs-CZ" dirty="0" err="1" smtClean="0"/>
              <a:t>pribeh</a:t>
            </a:r>
            <a:r>
              <a:rPr lang="cs-CZ" dirty="0" smtClean="0"/>
              <a:t>-o-</a:t>
            </a:r>
            <a:r>
              <a:rPr lang="cs-CZ" dirty="0" err="1" smtClean="0"/>
              <a:t>bioplynove</a:t>
            </a:r>
            <a:r>
              <a:rPr lang="cs-CZ" dirty="0" smtClean="0"/>
              <a:t>-stanici-se-</a:t>
            </a:r>
            <a:r>
              <a:rPr lang="cs-CZ" dirty="0" err="1" smtClean="0"/>
              <a:t>spatnym</a:t>
            </a:r>
            <a:r>
              <a:rPr lang="cs-CZ" dirty="0" smtClean="0"/>
              <a:t>-koncem.</a:t>
            </a:r>
            <a:r>
              <a:rPr lang="cs-CZ" dirty="0" err="1" smtClean="0"/>
              <a:t>aspx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22788" y="2218565"/>
            <a:ext cx="4310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http://www.biolib.cz/cz/taxonimage/id59634/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22788" y="320506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http://foro.portalplantas.com/bulbosas/5184-nuestros-tuberculos.html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242585" y="3494833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http://www.dobrosev.cz/zivocisna-vyroba.php?sekce=chov-prasat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222788" y="3842464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http://www.martinminarcik.cz/fotoalbum/kravin-vrazkov/dsc02161.html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242585" y="4139788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http://www.kralici-drubez.estranky.cz/clanky/chovana-plemena-drubeze.html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8003" y="4509120"/>
            <a:ext cx="75437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http://upload.wikimedia.org/wikipedia/commons/5/52/Je%C5%A1t%C4%9Bd.jpg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61642" y="4816579"/>
            <a:ext cx="76667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http://upload.wikimedia.org/wikipedia/commons/d/dc/Trosky001.jpg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61642" y="5185911"/>
            <a:ext cx="78315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http://upload.wikimedia.org/wikipedia/commons/8/86/Z%C3%A1mek_v_Z%C3%A1kupech.JPG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42585" y="5514578"/>
            <a:ext cx="776155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http://upload.wikimedia.org/wikipedia/commons/b/b1/Sychrov_Castle_%283%29.jpg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1264</TotalTime>
  <Words>311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Liberecký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183</cp:revision>
  <dcterms:created xsi:type="dcterms:W3CDTF">2012-03-28T05:44:11Z</dcterms:created>
  <dcterms:modified xsi:type="dcterms:W3CDTF">2013-04-01T13:38:11Z</dcterms:modified>
</cp:coreProperties>
</file>