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4" r:id="rId9"/>
    <p:sldId id="268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9" autoAdjust="0"/>
    <p:restoredTop sz="94660"/>
  </p:normalViewPr>
  <p:slideViewPr>
    <p:cSldViewPr>
      <p:cViewPr varScale="1">
        <p:scale>
          <a:sx n="74" d="100"/>
          <a:sy n="74" d="100"/>
        </p:scale>
        <p:origin x="-10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856" y="500042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materiálu: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VY_32_INOVACE_09_KARLOVARSKY</a:t>
            </a:r>
            <a:r>
              <a:rPr lang="cs-CZ" sz="26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_KRAJ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daný kraj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</a:t>
            </a: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hospodářství</a:t>
            </a: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, zvláštnosti, kulturní zajímavosti jednotlivých regionů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3.-7. - podklad pro výklad </a:t>
            </a:r>
          </a:p>
          <a:p>
            <a:pPr lvl="0">
              <a:defRPr/>
            </a:pPr>
            <a:r>
              <a:rPr lang="cs-CZ" sz="1800" dirty="0" smtClean="0"/>
              <a:t>Strana 8.-9.  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3008" y="1879957"/>
            <a:ext cx="5471480" cy="488414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Karlovarský kraj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5699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krajského úřadu je v Karlových Varech.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6601454" y="3895310"/>
            <a:ext cx="346809" cy="325777"/>
          </a:xfrm>
          <a:prstGeom prst="ellipse">
            <a:avLst/>
          </a:prstGeom>
          <a:solidFill>
            <a:srgbClr val="FF0000">
              <a:alpha val="76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971600" y="155679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Praze nejmenší kraj ČR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4128" y="158692"/>
            <a:ext cx="2160240" cy="123707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044736" y="2355523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Naše nejzápadnější město - Aš</a:t>
            </a:r>
            <a:endParaRPr lang="cs-CZ" dirty="0"/>
          </a:p>
        </p:txBody>
      </p:sp>
      <p:sp>
        <p:nvSpPr>
          <p:cNvPr id="9" name="Elipsa 18"/>
          <p:cNvSpPr/>
          <p:nvPr/>
        </p:nvSpPr>
        <p:spPr>
          <a:xfrm>
            <a:off x="3707904" y="3895310"/>
            <a:ext cx="346809" cy="325777"/>
          </a:xfrm>
          <a:prstGeom prst="ellipse">
            <a:avLst/>
          </a:prstGeom>
          <a:noFill/>
          <a:ln w="38100">
            <a:solidFill>
              <a:srgbClr val="00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  <p:bldP spid="20" grpId="0"/>
      <p:bldP spid="8" grpId="0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3008" y="1879957"/>
            <a:ext cx="5471480" cy="4884146"/>
          </a:xfrm>
          <a:prstGeom prst="rect">
            <a:avLst/>
          </a:prstGeom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Města a průmysl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1247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Průmysl:</a:t>
            </a:r>
            <a:endParaRPr lang="cs-CZ" sz="2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215581" y="1695291"/>
            <a:ext cx="1440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Chemický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215581" y="2564904"/>
            <a:ext cx="17281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Výroba skla a keramiky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331640" y="3653563"/>
            <a:ext cx="1440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Elektrárna</a:t>
            </a:r>
          </a:p>
        </p:txBody>
      </p:sp>
      <p:sp>
        <p:nvSpPr>
          <p:cNvPr id="29" name="Elipsa 28"/>
          <p:cNvSpPr/>
          <p:nvPr/>
        </p:nvSpPr>
        <p:spPr>
          <a:xfrm>
            <a:off x="5758408" y="4437600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5873080" y="4019330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6660232" y="3933056"/>
            <a:ext cx="288032" cy="260197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6032918" y="4005064"/>
            <a:ext cx="144016" cy="14401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540940" y="3726324"/>
            <a:ext cx="9523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Vřesová</a:t>
            </a:r>
            <a:endParaRPr lang="cs-CZ" sz="1600" b="1" dirty="0"/>
          </a:p>
        </p:txBody>
      </p:sp>
      <p:sp>
        <p:nvSpPr>
          <p:cNvPr id="16" name="Elipsa 32"/>
          <p:cNvSpPr/>
          <p:nvPr/>
        </p:nvSpPr>
        <p:spPr>
          <a:xfrm>
            <a:off x="5540940" y="4531245"/>
            <a:ext cx="144016" cy="14401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354260" y="4725144"/>
            <a:ext cx="8032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Tisová</a:t>
            </a:r>
            <a:endParaRPr lang="cs-CZ" sz="1600" b="1" dirty="0"/>
          </a:p>
        </p:txBody>
      </p:sp>
      <p:sp>
        <p:nvSpPr>
          <p:cNvPr id="18" name="Obdélník 17"/>
          <p:cNvSpPr/>
          <p:nvPr/>
        </p:nvSpPr>
        <p:spPr>
          <a:xfrm>
            <a:off x="971600" y="4401978"/>
            <a:ext cx="23042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/>
                </a:solidFill>
              </a:rPr>
              <a:t>Výroba hudebních nástrojů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043608" y="5531784"/>
            <a:ext cx="23762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Těžba hnědého uhlí</a:t>
            </a:r>
          </a:p>
        </p:txBody>
      </p:sp>
      <p:sp>
        <p:nvSpPr>
          <p:cNvPr id="20" name="Elipsa 28"/>
          <p:cNvSpPr/>
          <p:nvPr/>
        </p:nvSpPr>
        <p:spPr>
          <a:xfrm>
            <a:off x="5210244" y="3356992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8"/>
          <p:cNvSpPr/>
          <p:nvPr/>
        </p:nvSpPr>
        <p:spPr>
          <a:xfrm>
            <a:off x="4860032" y="3766221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559425" y="3850053"/>
            <a:ext cx="6508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Luby</a:t>
            </a:r>
            <a:endParaRPr lang="cs-CZ" sz="1600" b="1" dirty="0"/>
          </a:p>
        </p:txBody>
      </p:sp>
      <p:sp>
        <p:nvSpPr>
          <p:cNvPr id="3" name="Ovál 2"/>
          <p:cNvSpPr/>
          <p:nvPr/>
        </p:nvSpPr>
        <p:spPr>
          <a:xfrm rot="19759651">
            <a:off x="4960942" y="3765862"/>
            <a:ext cx="1835973" cy="739824"/>
          </a:xfrm>
          <a:prstGeom prst="ellipse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500"/>
                            </p:stCondLst>
                            <p:childTnLst>
                              <p:par>
                                <p:cTn id="6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9" grpId="0" animBg="1"/>
      <p:bldP spid="30" grpId="0" animBg="1"/>
      <p:bldP spid="31" grpId="1" animBg="1"/>
      <p:bldP spid="33" grpId="0" animBg="1"/>
      <p:bldP spid="2" grpId="0"/>
      <p:bldP spid="16" grpId="0" animBg="1"/>
      <p:bldP spid="17" grpId="0"/>
      <p:bldP spid="18" grpId="0"/>
      <p:bldP spid="19" grpId="0"/>
      <p:bldP spid="20" grpId="0" animBg="1"/>
      <p:bldP spid="21" grpId="0" animBg="1"/>
      <p:bldP spid="22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000108"/>
            <a:ext cx="8028384" cy="586212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115616" y="1124744"/>
            <a:ext cx="25991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Rostlinná výroba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064687" y="1124744"/>
            <a:ext cx="208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Živočišná výroba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671986" y="3222666"/>
            <a:ext cx="9361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Obilniny</a:t>
            </a:r>
          </a:p>
        </p:txBody>
      </p:sp>
      <p:pic>
        <p:nvPicPr>
          <p:cNvPr id="16" name="Obrázek 15" descr="pšenice-pol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73538" y="3520381"/>
            <a:ext cx="2005710" cy="133871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9" name="Obdélník 18"/>
          <p:cNvSpPr/>
          <p:nvPr/>
        </p:nvSpPr>
        <p:spPr>
          <a:xfrm>
            <a:off x="7018236" y="1124744"/>
            <a:ext cx="14828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Lesnictví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511660" y="1472130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Brambory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6656" y="1733801"/>
            <a:ext cx="1434143" cy="154393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Obdélník 20"/>
          <p:cNvSpPr/>
          <p:nvPr/>
        </p:nvSpPr>
        <p:spPr>
          <a:xfrm>
            <a:off x="1365952" y="4931294"/>
            <a:ext cx="15481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Řepka olejka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28739" y="5264255"/>
            <a:ext cx="2095309" cy="13888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2" name="Obdélník 21"/>
          <p:cNvSpPr/>
          <p:nvPr/>
        </p:nvSpPr>
        <p:spPr>
          <a:xfrm>
            <a:off x="4427984" y="1494076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Prasata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4427984" y="3212604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Skot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427984" y="4931295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Drůbež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6948035" y="1494912"/>
            <a:ext cx="12221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Těžba dřeva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08244" y="1764315"/>
            <a:ext cx="1893849" cy="142038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09170" y="3486526"/>
            <a:ext cx="1917747" cy="143831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08244" y="5239072"/>
            <a:ext cx="1893849" cy="141407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38509" y="1803929"/>
            <a:ext cx="2120310" cy="159023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70655" y="1772816"/>
            <a:ext cx="5773345" cy="505556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124744"/>
            <a:ext cx="58907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Hornatá a kopcovitá krajina, minerální prameny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4414" y="1714488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Krušné hory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41630" y="3557047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Řeky</a:t>
            </a:r>
            <a:endParaRPr lang="cs-CZ" sz="2000" b="1" dirty="0"/>
          </a:p>
        </p:txBody>
      </p:sp>
      <p:sp>
        <p:nvSpPr>
          <p:cNvPr id="11" name="Elipsa 10"/>
          <p:cNvSpPr/>
          <p:nvPr/>
        </p:nvSpPr>
        <p:spPr>
          <a:xfrm rot="20098864">
            <a:off x="4214360" y="2763053"/>
            <a:ext cx="3528392" cy="830394"/>
          </a:xfrm>
          <a:prstGeom prst="ellipse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6200000">
            <a:off x="6660804" y="4739275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5364088" y="4739274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996599" y="4591774"/>
            <a:ext cx="21962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Vodní nádrže Skalka a Jesenice (výroba el. energie)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57224" y="2071678"/>
            <a:ext cx="24492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Slavkovský les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101518" y="2465703"/>
            <a:ext cx="21743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Doupovské hory</a:t>
            </a:r>
          </a:p>
        </p:txBody>
      </p:sp>
      <p:sp>
        <p:nvSpPr>
          <p:cNvPr id="21" name="Elipsa 10"/>
          <p:cNvSpPr/>
          <p:nvPr/>
        </p:nvSpPr>
        <p:spPr>
          <a:xfrm rot="20098864">
            <a:off x="4995982" y="4813788"/>
            <a:ext cx="2246920" cy="830394"/>
          </a:xfrm>
          <a:prstGeom prst="ellipse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10"/>
          <p:cNvSpPr/>
          <p:nvPr/>
        </p:nvSpPr>
        <p:spPr>
          <a:xfrm rot="18558134">
            <a:off x="7011089" y="3469175"/>
            <a:ext cx="1779456" cy="1065458"/>
          </a:xfrm>
          <a:prstGeom prst="ellipse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637772" y="5027826"/>
            <a:ext cx="576064" cy="44221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034512" y="4811282"/>
            <a:ext cx="576064" cy="44221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1" grpId="0" animBg="1"/>
      <p:bldP spid="13" grpId="0" animBg="1"/>
      <p:bldP spid="14" grpId="0" animBg="1"/>
      <p:bldP spid="17" grpId="0"/>
      <p:bldP spid="19" grpId="0"/>
      <p:bldP spid="20" grpId="0"/>
      <p:bldP spid="21" grpId="0" animBg="1"/>
      <p:bldP spid="22" grpId="0" animBg="1"/>
      <p:bldP spid="3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70655" y="1772816"/>
            <a:ext cx="5773345" cy="5055565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Památky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196752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Lázeňská města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852936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Hrad Loket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4737585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Město Cheb</a:t>
            </a:r>
            <a:endParaRPr lang="cs-CZ" sz="2000" b="1" dirty="0"/>
          </a:p>
        </p:txBody>
      </p:sp>
      <p:sp>
        <p:nvSpPr>
          <p:cNvPr id="2" name="Ovál 1"/>
          <p:cNvSpPr/>
          <p:nvPr/>
        </p:nvSpPr>
        <p:spPr>
          <a:xfrm>
            <a:off x="4355976" y="4725144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696236" y="3913765"/>
            <a:ext cx="324036" cy="216024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111347" y="3432775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940152" y="5805264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310741" y="4300598"/>
            <a:ext cx="144016" cy="144016"/>
          </a:xfrm>
          <a:prstGeom prst="ellipse">
            <a:avLst/>
          </a:prstGeom>
          <a:solidFill>
            <a:srgbClr val="0066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430960" y="5013176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47008" y="1551192"/>
            <a:ext cx="1691160" cy="131607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1248" y="3206689"/>
            <a:ext cx="1842680" cy="155679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85848" y="5185455"/>
            <a:ext cx="2142475" cy="142608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 animBg="1"/>
      <p:bldP spid="12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Které pohoří v Karlovarském kraji neleží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13310975"/>
              </p:ext>
            </p:extLst>
          </p:nvPr>
        </p:nvGraphicFramePr>
        <p:xfrm>
          <a:off x="1331640" y="2060848"/>
          <a:ext cx="7488832" cy="371309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Krušné hory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/>
                        <a:t>Šumava</a:t>
                      </a:r>
                    </a:p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Slavkovský les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Doupovské hory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2348880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4322373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98570" y="4941168"/>
            <a:ext cx="7620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7142" y="328498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Pamatuješ si 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Který průmysl do Karlovarského kraje nepatří ?</a:t>
            </a:r>
            <a:endParaRPr lang="cs-CZ" sz="20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18890258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Chemický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Automobilový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Výroba keramiky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Výroba oceli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2348880"/>
            <a:ext cx="7620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4149080"/>
            <a:ext cx="7620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4431" y="3284984"/>
            <a:ext cx="304800" cy="304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8832" y="494116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78980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Urči, která lázeňská města patří do Karlovarského kraje.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05620294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Poděbrady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Mšené lázně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Jáchymov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Mariánské lázně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8542" y="2348880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3208" y="3284984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91808" y="4082888"/>
            <a:ext cx="3048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91808" y="494116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17" name="Obdélník 16"/>
          <p:cNvSpPr/>
          <p:nvPr/>
        </p:nvSpPr>
        <p:spPr>
          <a:xfrm>
            <a:off x="1115616" y="1988840"/>
            <a:ext cx="802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http://www.nazeleno.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nazelenoplus</a:t>
            </a:r>
            <a:r>
              <a:rPr lang="cs-CZ" dirty="0" smtClean="0"/>
              <a:t>/</a:t>
            </a:r>
            <a:r>
              <a:rPr lang="cs-CZ" dirty="0" err="1" smtClean="0"/>
              <a:t>pribeh</a:t>
            </a:r>
            <a:r>
              <a:rPr lang="cs-CZ" dirty="0" smtClean="0"/>
              <a:t>-o-</a:t>
            </a:r>
            <a:r>
              <a:rPr lang="cs-CZ" dirty="0" err="1" smtClean="0"/>
              <a:t>bioplynove</a:t>
            </a:r>
            <a:r>
              <a:rPr lang="cs-CZ" dirty="0" smtClean="0"/>
              <a:t>-stanici-se-</a:t>
            </a:r>
            <a:r>
              <a:rPr lang="cs-CZ" dirty="0" err="1" smtClean="0"/>
              <a:t>spatnym</a:t>
            </a:r>
            <a:r>
              <a:rPr lang="cs-CZ" dirty="0" smtClean="0"/>
              <a:t>-koncem.</a:t>
            </a:r>
            <a:r>
              <a:rPr lang="cs-CZ" dirty="0" err="1" smtClean="0"/>
              <a:t>aspx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37865" y="5517232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F. KORTUS A F. TEPLÝ. </a:t>
            </a:r>
            <a:r>
              <a:rPr lang="cs-CZ" i="1" dirty="0"/>
              <a:t>Zeměpis Česká republika</a:t>
            </a:r>
            <a:r>
              <a:rPr lang="cs-CZ" dirty="0"/>
              <a:t>: </a:t>
            </a:r>
            <a:r>
              <a:rPr lang="cs-CZ" i="1" dirty="0"/>
              <a:t>Učebnice pro základní školu a základní školu praktickou</a:t>
            </a:r>
            <a:r>
              <a:rPr lang="cs-CZ" dirty="0"/>
              <a:t>. 1. vyd. Praha: Parta, s.r.o., 2006. ISBN 80-7320-088-0.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14268" y="1648676"/>
            <a:ext cx="43107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http://www.biolib.cz/cz/taxonimage/id59634/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14268" y="2635171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http://foro.portalplantas.com/bulbosas/5184-nuestros-tuberculos.html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34065" y="2924944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http://www.dobrosev.cz/zivocisna-vyroba.php?sekce=chov-prasat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55056" y="3294276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http://www.martinminarcik.cz/fotoalbum/kravin-vrazkov/dsc02161.html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34065" y="3641907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http://www.kralici-drubez.estranky.cz/clanky/chovana-plemena-drubeze.html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57401" y="989971"/>
            <a:ext cx="78145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http://upload.wikimedia.org/wikipedia/commons/thumb/7/77/Karlovarsky_kraj.svg/1280px-Karlovarsky_kraj.svg.png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72205" y="4077072"/>
            <a:ext cx="76667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http://cs.wikipedia.org/wiki/Soubor:Marienbad-Brunnen.jpg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163476" y="4446404"/>
            <a:ext cx="78084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http://cs.wikipedia.org/wiki/Soubor:071107-Loket-Castle-Hrad.jpg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187350" y="4814286"/>
            <a:ext cx="77845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http://upload.wikimedia.org/wikipedia/commons/thumb/4/45/Cheb_%C5%A0pal%C3%AD%C4%8Dek_2.jpg/320px-Cheb_%C5%A0pal%C3%AD%C4%8Dek_2.jpg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816</TotalTime>
  <Words>275</Words>
  <Application>Microsoft Office PowerPoint</Application>
  <PresentationFormat>Předvádění na obrazovce (4:3)</PresentationFormat>
  <Paragraphs>77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Karlovarský kraj</vt:lpstr>
      <vt:lpstr>Města a průmysl</vt:lpstr>
      <vt:lpstr>Zemědělství</vt:lpstr>
      <vt:lpstr>Krajina</vt:lpstr>
      <vt:lpstr>Památky</vt:lpstr>
      <vt:lpstr>Testík</vt:lpstr>
      <vt:lpstr>Pamatuješ si ?</vt:lpstr>
      <vt:lpstr>Odpověz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Janička</cp:lastModifiedBy>
  <cp:revision>149</cp:revision>
  <dcterms:created xsi:type="dcterms:W3CDTF">2012-03-28T05:44:11Z</dcterms:created>
  <dcterms:modified xsi:type="dcterms:W3CDTF">2012-04-10T16:41:35Z</dcterms:modified>
</cp:coreProperties>
</file>