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CA4BF-A756-44D5-BAF5-B91709745A50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3363-924C-4E59-B35E-64ADB89A48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CA4BF-A756-44D5-BAF5-B91709745A50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3363-924C-4E59-B35E-64ADB89A48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CA4BF-A756-44D5-BAF5-B91709745A50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3363-924C-4E59-B35E-64ADB89A48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CA4BF-A756-44D5-BAF5-B91709745A50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3363-924C-4E59-B35E-64ADB89A48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CA4BF-A756-44D5-BAF5-B91709745A50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3363-924C-4E59-B35E-64ADB89A48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CA4BF-A756-44D5-BAF5-B91709745A50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3363-924C-4E59-B35E-64ADB89A48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CA4BF-A756-44D5-BAF5-B91709745A50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3363-924C-4E59-B35E-64ADB89A48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CA4BF-A756-44D5-BAF5-B91709745A50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3363-924C-4E59-B35E-64ADB89A48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CA4BF-A756-44D5-BAF5-B91709745A50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3363-924C-4E59-B35E-64ADB89A48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CA4BF-A756-44D5-BAF5-B91709745A50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3363-924C-4E59-B35E-64ADB89A48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CA4BF-A756-44D5-BAF5-B91709745A50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B3363-924C-4E59-B35E-64ADB89A48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CA4BF-A756-44D5-BAF5-B91709745A50}" type="datetimeFigureOut">
              <a:rPr lang="cs-CZ" smtClean="0"/>
              <a:t>10.3.2011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EB3363-924C-4E59-B35E-64ADB89A485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Prvouka pro 2. tř.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Jaro u vody</a:t>
            </a:r>
          </a:p>
          <a:p>
            <a:r>
              <a:rPr lang="cs-CZ" dirty="0" smtClean="0"/>
              <a:t>III/2</a:t>
            </a:r>
          </a:p>
          <a:p>
            <a:r>
              <a:rPr lang="cs-CZ" dirty="0"/>
              <a:t>8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6921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 u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Díky tání sněhu se na jaře mohou rozvodnit i malé potůčky.</a:t>
            </a:r>
          </a:p>
          <a:p>
            <a:r>
              <a:rPr lang="cs-CZ" dirty="0" smtClean="0"/>
              <a:t>Voda podmáčí louky a pole.</a:t>
            </a:r>
          </a:p>
          <a:p>
            <a:r>
              <a:rPr lang="cs-CZ" dirty="0" smtClean="0"/>
              <a:t>Díky vodě se v přírodě na jaře rozeběhne život naplno.</a:t>
            </a:r>
          </a:p>
          <a:p>
            <a:r>
              <a:rPr lang="cs-CZ" dirty="0" smtClean="0"/>
              <a:t>Některé rostliny nají rády vlhko a dokonce přítomnost většího množství vody ke svému životu vyžadují.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 u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Nalezneme zde třeba:</a:t>
            </a:r>
          </a:p>
          <a:p>
            <a:r>
              <a:rPr lang="cs-CZ" dirty="0" smtClean="0"/>
              <a:t>Blatouch, kosatec, pomněnku, vrbu jívu a další.</a:t>
            </a:r>
          </a:p>
          <a:p>
            <a:r>
              <a:rPr lang="cs-CZ" dirty="0" smtClean="0"/>
              <a:t>Také živočichy jako raka, ropuchu nebo užovku.</a:t>
            </a:r>
            <a:endParaRPr lang="cs-CZ" dirty="0"/>
          </a:p>
        </p:txBody>
      </p:sp>
      <p:pic>
        <p:nvPicPr>
          <p:cNvPr id="2050" name="Picture 2" descr="Soubor:Blatouch bahení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293096"/>
            <a:ext cx="3168352" cy="2376264"/>
          </a:xfrm>
          <a:prstGeom prst="rect">
            <a:avLst/>
          </a:prstGeom>
          <a:noFill/>
        </p:spPr>
      </p:pic>
      <p:pic>
        <p:nvPicPr>
          <p:cNvPr id="2052" name="Picture 4" descr="Soubor:Potamobius astac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51987" y="3861048"/>
            <a:ext cx="3779573" cy="283468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99592" y="436510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630932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>
                <a:latin typeface="Calibri" pitchFamily="34" charset="0"/>
                <a:cs typeface="+mn-ea"/>
              </a:rPr>
              <a:t>Autorem materi</a:t>
            </a:r>
            <a:r>
              <a:rPr lang="cs-CZ" sz="1400" dirty="0" smtClean="0">
                <a:cs typeface="+mn-ea"/>
              </a:rPr>
              <a:t>á</a:t>
            </a:r>
            <a:r>
              <a:rPr lang="cs-CZ" sz="1400" dirty="0" smtClean="0">
                <a:latin typeface="Calibri" pitchFamily="34" charset="0"/>
                <a:cs typeface="+mn-ea"/>
              </a:rPr>
              <a:t>lu a v</a:t>
            </a:r>
            <a:r>
              <a:rPr lang="cs-CZ" sz="1400" dirty="0" smtClean="0">
                <a:cs typeface="+mn-ea"/>
              </a:rPr>
              <a:t>š</a:t>
            </a:r>
            <a:r>
              <a:rPr lang="cs-CZ" sz="1400" dirty="0" smtClean="0">
                <a:latin typeface="Calibri" pitchFamily="34" charset="0"/>
                <a:cs typeface="+mn-ea"/>
              </a:rPr>
              <a:t>ech jeho č</a:t>
            </a:r>
            <a:r>
              <a:rPr lang="cs-CZ" sz="1400" dirty="0" smtClean="0">
                <a:cs typeface="+mn-ea"/>
              </a:rPr>
              <a:t>á</a:t>
            </a:r>
            <a:r>
              <a:rPr lang="cs-CZ" sz="1400" dirty="0" smtClean="0">
                <a:latin typeface="Calibri" pitchFamily="34" charset="0"/>
                <a:cs typeface="+mn-ea"/>
              </a:rPr>
              <a:t>st</a:t>
            </a:r>
            <a:r>
              <a:rPr lang="cs-CZ" sz="1400" dirty="0" smtClean="0">
                <a:cs typeface="+mn-ea"/>
              </a:rPr>
              <a:t>í</a:t>
            </a:r>
            <a:r>
              <a:rPr lang="cs-CZ" sz="1400" dirty="0" smtClean="0">
                <a:latin typeface="Calibri" pitchFamily="34" charset="0"/>
                <a:cs typeface="+mn-ea"/>
              </a:rPr>
              <a:t>, nen</a:t>
            </a:r>
            <a:r>
              <a:rPr lang="cs-CZ" sz="1400" dirty="0" smtClean="0">
                <a:cs typeface="+mn-ea"/>
              </a:rPr>
              <a:t>í</a:t>
            </a:r>
            <a:r>
              <a:rPr lang="cs-CZ" sz="1400" dirty="0" smtClean="0">
                <a:latin typeface="Calibri" pitchFamily="34" charset="0"/>
                <a:cs typeface="+mn-ea"/>
              </a:rPr>
              <a:t>-li uvedeno jinak, je Mgr. </a:t>
            </a:r>
            <a:r>
              <a:rPr lang="cs-CZ" sz="1400" dirty="0" smtClean="0">
                <a:latin typeface="Calibri" pitchFamily="34" charset="0"/>
              </a:rPr>
              <a:t>Erik </a:t>
            </a:r>
            <a:r>
              <a:rPr lang="cs-CZ" sz="1400" dirty="0" err="1" smtClean="0">
                <a:latin typeface="Calibri" pitchFamily="34" charset="0"/>
              </a:rPr>
              <a:t>Hillebrand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Obr. 1 </a:t>
            </a:r>
            <a:r>
              <a:rPr lang="cs-CZ" sz="1400" dirty="0"/>
              <a:t>Soubor:Blatouch bahen%C3%AD.JPG. In 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2011-03-10]. Dostupné z WWW: &lt;http://cs.wikipedia.org/wiki/Soubor:Blatouch_bahen%C3%AD.JPG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Obr.2 </a:t>
            </a:r>
            <a:r>
              <a:rPr lang="cs-CZ" sz="1400" dirty="0"/>
              <a:t>Soubor:</a:t>
            </a:r>
            <a:r>
              <a:rPr lang="cs-CZ" sz="1400" dirty="0" err="1"/>
              <a:t>Potamobius</a:t>
            </a:r>
            <a:r>
              <a:rPr lang="cs-CZ" sz="1400" dirty="0"/>
              <a:t> </a:t>
            </a:r>
            <a:r>
              <a:rPr lang="cs-CZ" sz="1400" dirty="0" err="1"/>
              <a:t>astacus.jpg</a:t>
            </a:r>
            <a:r>
              <a:rPr lang="cs-CZ" sz="1400" dirty="0"/>
              <a:t>. In 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 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2011-03-10]. Dostupné z WWW: &lt;http://cs.wikipedia.org/wiki/Soubor:Potamobius_astacus.jpg&gt;.</a:t>
            </a:r>
            <a:endParaRPr lang="cs-CZ" sz="1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116</Words>
  <Application>Microsoft Office PowerPoint</Application>
  <PresentationFormat>Předvádění na obrazovce (4:3)</PresentationFormat>
  <Paragraphs>19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Prvouka pro 2. tř.</vt:lpstr>
      <vt:lpstr>Jaro u vody</vt:lpstr>
      <vt:lpstr>Jaro u vody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pro 2. tř.</dc:title>
  <dc:creator>ucitel</dc:creator>
  <cp:lastModifiedBy>ucitel</cp:lastModifiedBy>
  <cp:revision>2</cp:revision>
  <dcterms:created xsi:type="dcterms:W3CDTF">2011-03-10T15:30:38Z</dcterms:created>
  <dcterms:modified xsi:type="dcterms:W3CDTF">2011-03-10T15:41:30Z</dcterms:modified>
</cp:coreProperties>
</file>