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62" r:id="rId3"/>
    <p:sldId id="265" r:id="rId4"/>
    <p:sldId id="267" r:id="rId5"/>
    <p:sldId id="26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FFCC66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34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3T16:05:07.22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5681 2530,'24'0,"-24"0,25 0,-25 0,25 0,0 0,0 0,-25 0,24 0,1 0,0 0,-25 0,25 0,0 0,-1 0,-24 0,25 0,0 0,0 0,-25 0,25 0,-1 0,1 0,-25 0</inkml:trace>
  <inkml:trace contextRef="#ctx0" brushRef="#br0" timeOffset="5184.2965">18033 2654,'25'25,"0"-25,-25 0,25 0,-25 0,49 0,-49 0,25 0,-25 0,25 0,0 0,0 0,-25 0,24 0,1 0,0 0,-25 0,25 0,0 0,-1 0,-24 0,25 0,0 0,0 0,-25 0,25 0,-1 0,1 0,-25 0,25 0,0 0,0 0,-25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0.e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customXml" Target="../ink/ink1.xml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3215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Matematika-</a:t>
            </a:r>
            <a:r>
              <a:rPr lang="cs-CZ" dirty="0" err="1" smtClean="0"/>
              <a:t>Zlomky,desetinná</a:t>
            </a:r>
            <a:r>
              <a:rPr lang="cs-CZ" dirty="0" smtClean="0"/>
              <a:t> čísla</a:t>
            </a:r>
          </a:p>
          <a:p>
            <a:r>
              <a:rPr lang="cs-CZ" dirty="0" smtClean="0"/>
              <a:t>Pro 5.ročník ZŠ</a:t>
            </a:r>
          </a:p>
          <a:p>
            <a:r>
              <a:rPr lang="cs-CZ" dirty="0" smtClean="0"/>
              <a:t>Opakování zlomků a desetinných čísel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</a:t>
            </a:r>
            <a:r>
              <a:rPr lang="cs-CZ" dirty="0" smtClean="0"/>
              <a:t>e slovních úlohách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AppData\Local\Microsoft\Windows\Temporary Internet Files\Content.IE5\P2JVWHH3\MM90028300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5104"/>
            <a:ext cx="2952328" cy="226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DTN9SG4X\MM9002841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941168"/>
            <a:ext cx="2900139" cy="1408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JVIDBBPQ\MM90035663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579" y="315463"/>
            <a:ext cx="1258982" cy="157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álný popisek 22"/>
          <p:cNvSpPr/>
          <p:nvPr/>
        </p:nvSpPr>
        <p:spPr>
          <a:xfrm>
            <a:off x="2998675" y="3645024"/>
            <a:ext cx="2221395" cy="1639052"/>
          </a:xfrm>
          <a:prstGeom prst="wedgeEllipseCallout">
            <a:avLst>
              <a:gd name="adj1" fmla="val -67514"/>
              <a:gd name="adj2" fmla="val 6824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ný popisek 26"/>
          <p:cNvSpPr/>
          <p:nvPr/>
        </p:nvSpPr>
        <p:spPr>
          <a:xfrm>
            <a:off x="31135" y="2255289"/>
            <a:ext cx="3096344" cy="1639052"/>
          </a:xfrm>
          <a:prstGeom prst="wedgeEllipseCallout">
            <a:avLst>
              <a:gd name="adj1" fmla="val -6046"/>
              <a:gd name="adj2" fmla="val 106716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ný popisek 27"/>
          <p:cNvSpPr/>
          <p:nvPr/>
        </p:nvSpPr>
        <p:spPr>
          <a:xfrm>
            <a:off x="5436096" y="2059228"/>
            <a:ext cx="3188171" cy="1639052"/>
          </a:xfrm>
          <a:prstGeom prst="wedgeEllipseCallout">
            <a:avLst>
              <a:gd name="adj1" fmla="val -16639"/>
              <a:gd name="adj2" fmla="val 13749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724128" y="14799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 </a:t>
            </a:r>
            <a:endParaRPr lang="cs-CZ" dirty="0"/>
          </a:p>
        </p:txBody>
      </p:sp>
      <p:pic>
        <p:nvPicPr>
          <p:cNvPr id="1030" name="Picture 6" descr="C:\Users\Dana\AppData\Local\Microsoft\Windows\Temporary Internet Files\Content.IE5\DTN9SG4X\MM90030975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92" y="2107345"/>
            <a:ext cx="1098098" cy="113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DTN9SG4X\MM90004658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379" y="3857625"/>
            <a:ext cx="7810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G1KSBV0M\MM90022377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108" y="2435841"/>
            <a:ext cx="13239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JVIDBBPQ\MM900223780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862" y="3993062"/>
            <a:ext cx="1238250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942" y="2216203"/>
            <a:ext cx="1139205" cy="915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 descr="C:\Users\Dana\AppData\Local\Microsoft\Windows\Temporary Internet Files\Content.IE5\G1KSBV0M\MM900236516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918524"/>
            <a:ext cx="1104900" cy="127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99227" y="3080639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16o Kč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13868" y="1886671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240 Kč</a:t>
            </a:r>
            <a:endParaRPr lang="cs-CZ" dirty="0"/>
          </a:p>
          <a:p>
            <a:endParaRPr lang="cs-CZ" dirty="0"/>
          </a:p>
        </p:txBody>
      </p:sp>
      <p:sp>
        <p:nvSpPr>
          <p:cNvPr id="17" name="Oválný popisek 16"/>
          <p:cNvSpPr/>
          <p:nvPr/>
        </p:nvSpPr>
        <p:spPr>
          <a:xfrm>
            <a:off x="6276578" y="429610"/>
            <a:ext cx="2687909" cy="1016496"/>
          </a:xfrm>
          <a:prstGeom prst="wedgeEllipseCallout">
            <a:avLst>
              <a:gd name="adj1" fmla="val -83374"/>
              <a:gd name="adj2" fmla="val -43442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7615" y="3275692"/>
            <a:ext cx="685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2 Kč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59738" y="4714875"/>
            <a:ext cx="685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33 Kč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21425" y="3709930"/>
            <a:ext cx="685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57 Kč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20942" y="3234063"/>
            <a:ext cx="685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8 Kč</a:t>
            </a:r>
            <a:endParaRPr lang="cs-CZ" dirty="0"/>
          </a:p>
        </p:txBody>
      </p:sp>
      <p:sp>
        <p:nvSpPr>
          <p:cNvPr id="22" name="Oválný popisek 21"/>
          <p:cNvSpPr/>
          <p:nvPr/>
        </p:nvSpPr>
        <p:spPr>
          <a:xfrm>
            <a:off x="1458606" y="106144"/>
            <a:ext cx="3096344" cy="1639052"/>
          </a:xfrm>
          <a:prstGeom prst="wedgeEllipseCallout">
            <a:avLst>
              <a:gd name="adj1" fmla="val -13682"/>
              <a:gd name="adj2" fmla="val 205789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62891" y="602504"/>
            <a:ext cx="2329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    z útraty pro číšníka </a:t>
            </a:r>
          </a:p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17231" y="638417"/>
            <a:ext cx="25438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  z útraty pro číšníka</a:t>
            </a:r>
          </a:p>
          <a:p>
            <a:r>
              <a:rPr lang="cs-CZ" dirty="0" smtClean="0"/>
              <a:t>10</a:t>
            </a:r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7" name="Rukopis 6"/>
              <p14:cNvContentPartPr/>
              <p14:nvPr/>
            </p14:nvContentPartPr>
            <p14:xfrm>
              <a:off x="2045160" y="910800"/>
              <a:ext cx="4661640" cy="5400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035800" y="901440"/>
                <a:ext cx="4680360" cy="7272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ovéPole 7"/>
          <p:cNvSpPr txBox="1"/>
          <p:nvPr/>
        </p:nvSpPr>
        <p:spPr>
          <a:xfrm>
            <a:off x="3127479" y="6403308"/>
            <a:ext cx="392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platili  všichni  hosté  dohromady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791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AppData\Local\Microsoft\Windows\Temporary Internet Files\Content.IE5\JVIDBBPQ\MM90022377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03" y="685111"/>
            <a:ext cx="1771253" cy="189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41106" y="500445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0,6 kg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9348" y="177895"/>
            <a:ext cx="2376264" cy="2329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00556" y="500445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0,5 kg</a:t>
            </a:r>
            <a:endParaRPr lang="cs-CZ" dirty="0"/>
          </a:p>
        </p:txBody>
      </p:sp>
      <p:pic>
        <p:nvPicPr>
          <p:cNvPr id="2053" name="Picture 5" descr="C:\Users\Dana\AppData\Local\Microsoft\Windows\Temporary Internet Files\Content.IE5\DTN9SG4X\MM90022377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20184"/>
            <a:ext cx="1980420" cy="1657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86385" y="685111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0,25 kg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180" y="4160816"/>
            <a:ext cx="1907852" cy="2175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24393" y="4781099"/>
            <a:ext cx="567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kg</a:t>
            </a: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09120"/>
            <a:ext cx="2016520" cy="2198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417107" y="4160816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0,60 kg</a:t>
            </a:r>
            <a:endParaRPr lang="cs-CZ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63" y="4326202"/>
            <a:ext cx="2347188" cy="2003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244954" y="4123650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0,28 kg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7827" y="2829287"/>
            <a:ext cx="82665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Jak těžký nákup nesl tatínek domů?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78750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56720"/>
            <a:ext cx="2268537" cy="251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467544" y="548680"/>
            <a:ext cx="7920880" cy="2304256"/>
          </a:xfrm>
          <a:prstGeom prst="cloudCallout">
            <a:avLst>
              <a:gd name="adj1" fmla="val -20634"/>
              <a:gd name="adj2" fmla="val 10902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chemeClr val="tx1"/>
                </a:solidFill>
              </a:rPr>
              <a:t>3,23 kg</a:t>
            </a:r>
            <a:endParaRPr lang="cs-CZ" sz="8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450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557</TotalTime>
  <Words>77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56</cp:revision>
  <dcterms:created xsi:type="dcterms:W3CDTF">2011-06-20T10:40:08Z</dcterms:created>
  <dcterms:modified xsi:type="dcterms:W3CDTF">2013-05-23T17:47:21Z</dcterms:modified>
</cp:coreProperties>
</file>