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DE9C1-6C46-4532-A336-41CFA28BEA7C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294E3-D4EA-441A-887A-2AB5EA417C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imulaAuricula0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Květiny na jaře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na jaře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Jarní květiny jsou velice odolné vůči sněhu a mrazu.</a:t>
            </a:r>
          </a:p>
          <a:p>
            <a:r>
              <a:rPr lang="cs-CZ" dirty="0" smtClean="0"/>
              <a:t>Vydrží i nízké teploty.</a:t>
            </a:r>
          </a:p>
          <a:p>
            <a:r>
              <a:rPr lang="cs-CZ" dirty="0" smtClean="0"/>
              <a:t>Některé začínají kvést již pod sněhem.</a:t>
            </a:r>
          </a:p>
          <a:p>
            <a:r>
              <a:rPr lang="cs-CZ" dirty="0" smtClean="0"/>
              <a:t>Nemají ovšem rády horko.</a:t>
            </a:r>
          </a:p>
          <a:p>
            <a:r>
              <a:rPr lang="cs-CZ" dirty="0" smtClean="0"/>
              <a:t>Nalezneme je jak v lesích tak i na loukách.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na jaře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/>
          <a:lstStyle/>
          <a:p>
            <a:r>
              <a:rPr lang="cs-CZ" dirty="0" smtClean="0"/>
              <a:t>Patří sem například:</a:t>
            </a:r>
          </a:p>
          <a:p>
            <a:r>
              <a:rPr lang="cs-CZ" dirty="0" smtClean="0"/>
              <a:t>Prvosenka</a:t>
            </a:r>
          </a:p>
          <a:p>
            <a:r>
              <a:rPr lang="cs-CZ" dirty="0" smtClean="0"/>
              <a:t>Sněženka</a:t>
            </a:r>
          </a:p>
          <a:p>
            <a:r>
              <a:rPr lang="cs-CZ" dirty="0" smtClean="0"/>
              <a:t>Bledule</a:t>
            </a:r>
          </a:p>
          <a:p>
            <a:r>
              <a:rPr lang="cs-CZ" dirty="0" smtClean="0"/>
              <a:t>Narcis</a:t>
            </a:r>
          </a:p>
          <a:p>
            <a:r>
              <a:rPr lang="cs-CZ" dirty="0" smtClean="0"/>
              <a:t>Sasanka</a:t>
            </a:r>
          </a:p>
          <a:p>
            <a:r>
              <a:rPr lang="cs-CZ" dirty="0" smtClean="0"/>
              <a:t>Šafrán </a:t>
            </a:r>
            <a:endParaRPr lang="cs-CZ" dirty="0"/>
          </a:p>
        </p:txBody>
      </p:sp>
      <p:pic>
        <p:nvPicPr>
          <p:cNvPr id="2050" name="Picture 2" descr="Soubor:PrimulaAuricula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844824"/>
            <a:ext cx="1671650" cy="2228867"/>
          </a:xfrm>
          <a:prstGeom prst="rect">
            <a:avLst/>
          </a:prstGeom>
          <a:noFill/>
        </p:spPr>
      </p:pic>
      <p:pic>
        <p:nvPicPr>
          <p:cNvPr id="2052" name="Picture 4" descr="Soubor:Galanthus nivalis close-up a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844824"/>
            <a:ext cx="2160240" cy="2160240"/>
          </a:xfrm>
          <a:prstGeom prst="rect">
            <a:avLst/>
          </a:prstGeom>
          <a:noFill/>
        </p:spPr>
      </p:pic>
      <p:pic>
        <p:nvPicPr>
          <p:cNvPr id="2054" name="Picture 6" descr="Soubor:Narcissus pseudonarcissus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293096"/>
            <a:ext cx="1693962" cy="2258616"/>
          </a:xfrm>
          <a:prstGeom prst="rect">
            <a:avLst/>
          </a:prstGeom>
          <a:noFill/>
        </p:spPr>
      </p:pic>
      <p:pic>
        <p:nvPicPr>
          <p:cNvPr id="2056" name="Picture 8" descr="Soubor:Crocus vernus bgi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365104"/>
            <a:ext cx="2088232" cy="21602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91880" y="18448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8448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60932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Obr.4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  <a:cs typeface="+mn-ea"/>
              </a:rPr>
              <a:t>Autorem materi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lu a v</a:t>
            </a:r>
            <a:r>
              <a:rPr lang="cs-CZ" sz="1400" dirty="0" smtClean="0">
                <a:cs typeface="+mn-ea"/>
              </a:rPr>
              <a:t>š</a:t>
            </a:r>
            <a:r>
              <a:rPr lang="cs-CZ" sz="1400" dirty="0" smtClean="0">
                <a:latin typeface="Calibri" pitchFamily="34" charset="0"/>
                <a:cs typeface="+mn-ea"/>
              </a:rPr>
              <a:t>ech jeho č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st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, nen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sz="1400" dirty="0" smtClean="0">
                <a:latin typeface="Calibri" pitchFamily="34" charset="0"/>
              </a:rPr>
              <a:t>Erik </a:t>
            </a:r>
            <a:r>
              <a:rPr lang="cs-CZ" sz="1400" dirty="0" err="1" smtClean="0">
                <a:latin typeface="Calibri" pitchFamily="34" charset="0"/>
              </a:rPr>
              <a:t>Hillebrand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Obr. 1 </a:t>
            </a:r>
            <a:r>
              <a:rPr lang="cs-CZ" sz="1400" dirty="0" err="1"/>
              <a:t>oubor</a:t>
            </a:r>
            <a:r>
              <a:rPr lang="cs-CZ" sz="1400" dirty="0"/>
              <a:t>:PrimulaAuricula02.jpg.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cs.wikipedia.org/wiki/Soubor:PrimulaAuricula02.jpg</a:t>
            </a:r>
            <a:endParaRPr lang="cs-CZ" sz="1400" dirty="0" smtClean="0"/>
          </a:p>
          <a:p>
            <a:r>
              <a:rPr lang="cs-CZ" sz="1400" dirty="0" smtClean="0"/>
              <a:t>Obr.2 </a:t>
            </a:r>
            <a:r>
              <a:rPr lang="cs-CZ" sz="1400" dirty="0"/>
              <a:t>Soubor:</a:t>
            </a:r>
            <a:r>
              <a:rPr lang="cs-CZ" sz="1400" dirty="0" err="1"/>
              <a:t>Galanthus</a:t>
            </a:r>
            <a:r>
              <a:rPr lang="cs-CZ" sz="1400" dirty="0"/>
              <a:t> </a:t>
            </a:r>
            <a:r>
              <a:rPr lang="cs-CZ" sz="1400" dirty="0" err="1"/>
              <a:t>nivalis</a:t>
            </a:r>
            <a:r>
              <a:rPr lang="cs-CZ" sz="1400" dirty="0"/>
              <a:t> </a:t>
            </a:r>
            <a:r>
              <a:rPr lang="cs-CZ" sz="1400" dirty="0" err="1"/>
              <a:t>close</a:t>
            </a:r>
            <a:r>
              <a:rPr lang="cs-CZ" sz="1400" dirty="0"/>
              <a:t>-</a:t>
            </a:r>
            <a:r>
              <a:rPr lang="cs-CZ" sz="1400" dirty="0" err="1"/>
              <a:t>up</a:t>
            </a:r>
            <a:r>
              <a:rPr lang="cs-CZ" sz="1400" dirty="0"/>
              <a:t> </a:t>
            </a:r>
            <a:r>
              <a:rPr lang="cs-CZ" sz="1400" dirty="0" err="1"/>
              <a:t>aka.jpg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&lt;http://cs.wikipedia.org/wiki/Soubor:Galanthus_nivalis_close-up_aka.jpg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3 </a:t>
            </a:r>
            <a:r>
              <a:rPr lang="cs-CZ" sz="1400" dirty="0"/>
              <a:t>Soubor:</a:t>
            </a:r>
            <a:r>
              <a:rPr lang="cs-CZ" sz="1400" dirty="0" err="1"/>
              <a:t>Narcissus</a:t>
            </a:r>
            <a:r>
              <a:rPr lang="cs-CZ" sz="1400" dirty="0"/>
              <a:t> pseudonarcissus0.jpg.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&lt;http://cs.wikipedia.org/wiki/Soubor:Narcissus_pseudonarcissus0.jpg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4 </a:t>
            </a:r>
            <a:r>
              <a:rPr lang="cs-CZ" sz="1400" dirty="0"/>
              <a:t>Soubor:</a:t>
            </a:r>
            <a:r>
              <a:rPr lang="cs-CZ" sz="1400" dirty="0" err="1"/>
              <a:t>Crocus</a:t>
            </a:r>
            <a:r>
              <a:rPr lang="cs-CZ" sz="1400" dirty="0"/>
              <a:t> </a:t>
            </a:r>
            <a:r>
              <a:rPr lang="cs-CZ" sz="1400" dirty="0" err="1"/>
              <a:t>vernus</a:t>
            </a:r>
            <a:r>
              <a:rPr lang="cs-CZ" sz="1400" dirty="0"/>
              <a:t> </a:t>
            </a:r>
            <a:r>
              <a:rPr lang="cs-CZ" sz="1400" dirty="0" err="1"/>
              <a:t>bgiu.jpg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&lt;http://cs.wikipedia.org/wiki/Soubor:Crocus_vernus_bgiu.jpg&gt;</a:t>
            </a:r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97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Květiny na jaře</vt:lpstr>
      <vt:lpstr>Květiny na jaře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2</cp:revision>
  <dcterms:created xsi:type="dcterms:W3CDTF">2011-03-10T16:20:15Z</dcterms:created>
  <dcterms:modified xsi:type="dcterms:W3CDTF">2011-03-10T16:33:14Z</dcterms:modified>
</cp:coreProperties>
</file>