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7281B-D189-4C27-9E05-5CBA09021DE9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1C457-E1AD-47C4-A726-4D2563D89A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Léto v lese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létě můžeme v lese najít spoustu zajímavých rostlin.</a:t>
            </a:r>
          </a:p>
          <a:p>
            <a:r>
              <a:rPr lang="cs-CZ" dirty="0" smtClean="0"/>
              <a:t>Některé mohou být i jedovaté a musíme si na ně dávat pozor.</a:t>
            </a:r>
          </a:p>
          <a:p>
            <a:r>
              <a:rPr lang="cs-CZ" dirty="0" smtClean="0"/>
              <a:t>Rostou již také houby.</a:t>
            </a:r>
          </a:p>
          <a:p>
            <a:r>
              <a:rPr lang="cs-CZ" dirty="0" smtClean="0"/>
              <a:t>Pokud se budeme chovat tiše, můžeme spatřit i mnoho lesních živočichů, kteří jsou obvykle velice plaší.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Rostliny: vraní oko, rulík zlomocný, mechy, přesličky</a:t>
            </a:r>
          </a:p>
          <a:p>
            <a:r>
              <a:rPr lang="cs-CZ" dirty="0" smtClean="0"/>
              <a:t>Houby: kozák, křemenáč, babka</a:t>
            </a:r>
          </a:p>
          <a:p>
            <a:r>
              <a:rPr lang="cs-CZ" dirty="0" smtClean="0"/>
              <a:t>Živočichové: zmije, liška, káně, mravenec</a:t>
            </a:r>
            <a:endParaRPr lang="cs-CZ" dirty="0"/>
          </a:p>
        </p:txBody>
      </p:sp>
      <p:pic>
        <p:nvPicPr>
          <p:cNvPr id="2050" name="Picture 2" descr="Soubor:Paris-quadrifolia(vonSeit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221088"/>
            <a:ext cx="2736304" cy="2052228"/>
          </a:xfrm>
          <a:prstGeom prst="rect">
            <a:avLst/>
          </a:prstGeom>
          <a:noFill/>
        </p:spPr>
      </p:pic>
      <p:pic>
        <p:nvPicPr>
          <p:cNvPr id="2052" name="Picture 4" descr="Soubor:Kozák habrový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221088"/>
            <a:ext cx="2736304" cy="2046280"/>
          </a:xfrm>
          <a:prstGeom prst="rect">
            <a:avLst/>
          </a:prstGeom>
          <a:noFill/>
        </p:spPr>
      </p:pic>
      <p:pic>
        <p:nvPicPr>
          <p:cNvPr id="2054" name="Picture 6" descr="Soubor:Mravenec přenáší mšic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59" y="4221088"/>
            <a:ext cx="2946399" cy="20882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07704" y="58772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87727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/>
          </a:p>
          <a:p>
            <a:r>
              <a:rPr lang="cs-CZ" dirty="0" smtClean="0"/>
              <a:t>Obr. 1 </a:t>
            </a:r>
            <a:r>
              <a:rPr lang="cs-CZ" dirty="0"/>
              <a:t>Soubor:Paris-</a:t>
            </a:r>
            <a:r>
              <a:rPr lang="cs-CZ" dirty="0" err="1"/>
              <a:t>quadrifolia</a:t>
            </a:r>
            <a:r>
              <a:rPr lang="cs-CZ" dirty="0"/>
              <a:t>(</a:t>
            </a:r>
            <a:r>
              <a:rPr lang="cs-CZ" dirty="0" err="1"/>
              <a:t>vonSeite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&lt;http://cs.wikipedia.org/wiki/Soubor:Paris-quadrifolia(vonSeite).jpg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 2 Soubor:Koz%C3%A1k </a:t>
            </a:r>
            <a:r>
              <a:rPr lang="cs-CZ" dirty="0" err="1"/>
              <a:t>habrov</a:t>
            </a:r>
            <a:r>
              <a:rPr lang="cs-CZ" dirty="0"/>
              <a:t>%C3%BD1.jpg.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&lt;http://cs.wikipedia.org/wiki/Soubor:Koz%C3%A1k_habrov%C3%BD1.jpg</a:t>
            </a:r>
            <a:r>
              <a:rPr lang="cs-CZ" dirty="0" smtClean="0"/>
              <a:t>&gt;</a:t>
            </a:r>
          </a:p>
          <a:p>
            <a:r>
              <a:rPr lang="cs-CZ" dirty="0" smtClean="0"/>
              <a:t>Obr. 3 </a:t>
            </a:r>
            <a:r>
              <a:rPr lang="cs-CZ" dirty="0"/>
              <a:t>Soubor:Mravenec p%C5%99en%C3%A1%C5%A1%C3%AD m%C5%A1ici.jpg.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&lt;http://cs.wikipedia.org/wiki/Soubor:Mravenec_p%C5%99en%C3%A1%C5%A1%C3%AD_m%C5%A1ici.jpg&gt;.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125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Léto v lese</vt:lpstr>
      <vt:lpstr>Léto v lese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2</cp:revision>
  <dcterms:created xsi:type="dcterms:W3CDTF">2011-03-11T12:43:06Z</dcterms:created>
  <dcterms:modified xsi:type="dcterms:W3CDTF">2011-03-11T12:55:28Z</dcterms:modified>
</cp:coreProperties>
</file>