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9" r:id="rId4"/>
    <p:sldId id="257" r:id="rId5"/>
    <p:sldId id="258" r:id="rId6"/>
    <p:sldId id="262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-6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VY_32_INOVACE_06_M-Počítání s přechodem 10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VY_32_INOVACE_06_M-Počítání s přechodem 10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gi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38528402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Matematika - </a:t>
            </a:r>
            <a:r>
              <a:rPr lang="cs-CZ" dirty="0" smtClean="0"/>
              <a:t>Počítání s přechodem přes 10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Vhodné pro 2. ročník ZŠ</a:t>
            </a:r>
          </a:p>
          <a:p>
            <a:r>
              <a:rPr lang="cs-CZ" dirty="0" smtClean="0"/>
              <a:t>Procvičení učiva</a:t>
            </a:r>
            <a:r>
              <a:rPr lang="cs-CZ" dirty="0" smtClean="0"/>
              <a:t>, spojování </a:t>
            </a:r>
            <a:r>
              <a:rPr lang="cs-CZ" dirty="0" smtClean="0"/>
              <a:t>výsledků s příklady, procvičení nerovnosti - více,méně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Miky\AppData\Local\Microsoft\Windows\Temporary Internet Files\Content.IE5\HOIZIA52\MP90042796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-93712"/>
            <a:ext cx="9217024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10cípá hvězda 3"/>
          <p:cNvSpPr/>
          <p:nvPr/>
        </p:nvSpPr>
        <p:spPr>
          <a:xfrm>
            <a:off x="1331640" y="2420888"/>
            <a:ext cx="914400" cy="914400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3+9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10cípá hvězda 4"/>
          <p:cNvSpPr/>
          <p:nvPr/>
        </p:nvSpPr>
        <p:spPr>
          <a:xfrm>
            <a:off x="5940152" y="908720"/>
            <a:ext cx="914400" cy="914400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7+4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10cípá hvězda 6"/>
          <p:cNvSpPr/>
          <p:nvPr/>
        </p:nvSpPr>
        <p:spPr>
          <a:xfrm>
            <a:off x="4283968" y="836712"/>
            <a:ext cx="914400" cy="914400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11-5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10cípá hvězda 7"/>
          <p:cNvSpPr/>
          <p:nvPr/>
        </p:nvSpPr>
        <p:spPr>
          <a:xfrm>
            <a:off x="2915816" y="908720"/>
            <a:ext cx="914400" cy="914400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15-6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10cípá hvězda 8"/>
          <p:cNvSpPr/>
          <p:nvPr/>
        </p:nvSpPr>
        <p:spPr>
          <a:xfrm>
            <a:off x="6588224" y="2276872"/>
            <a:ext cx="914400" cy="914400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5+6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3" name="Picture 5" descr="C:\Users\Miky\AppData\Local\Microsoft\Windows\Temporary Internet Files\Content.IE5\HOIZIA52\MC9002322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981453">
            <a:off x="614587" y="223652"/>
            <a:ext cx="1880103" cy="1822764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755576" y="69269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pic>
        <p:nvPicPr>
          <p:cNvPr id="2054" name="Picture 6" descr="C:\Users\Miky\AppData\Local\Microsoft\Windows\Temporary Internet Files\Content.IE5\VPMT5HRT\MC90019229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5013176"/>
            <a:ext cx="1399690" cy="1432241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948264" y="5517231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11</a:t>
            </a:r>
            <a:endParaRPr lang="cs-CZ" b="1" dirty="0"/>
          </a:p>
        </p:txBody>
      </p:sp>
      <p:pic>
        <p:nvPicPr>
          <p:cNvPr id="2055" name="Picture 7" descr="C:\Users\Miky\AppData\Local\Microsoft\Windows\Temporary Internet Files\Content.IE5\6EBQNJUX\MC90035615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79912" y="4581128"/>
            <a:ext cx="1659636" cy="1813255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4572000" y="5229200"/>
            <a:ext cx="445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2056" name="Picture 8" descr="C:\Users\Miky\AppData\Local\Microsoft\Windows\Temporary Internet Files\Content.IE5\HOIZIA52\MC90043000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91680" y="4149080"/>
            <a:ext cx="1270000" cy="2000250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2267744" y="5157192"/>
            <a:ext cx="490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pic>
        <p:nvPicPr>
          <p:cNvPr id="2057" name="Picture 9" descr="C:\Users\Miky\AppData\Local\Microsoft\Windows\Temporary Internet Files\Content.IE5\6H95S575\MC90019216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7544" y="4653136"/>
            <a:ext cx="1278090" cy="1677250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827584" y="5373216"/>
            <a:ext cx="490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</p:spTree>
  </p:cSld>
  <p:clrMapOvr>
    <a:masterClrMapping/>
  </p:clrMapOvr>
  <p:transition spd="slow">
    <p:strips dir="r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6322714"/>
          </a:xfrm>
          <a:solidFill>
            <a:schemeClr val="bg2">
              <a:lumMod val="50000"/>
            </a:schemeClr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1027" name="Tree"/>
          <p:cNvSpPr>
            <a:spLocks noEditPoints="1" noChangeArrowheads="1"/>
          </p:cNvSpPr>
          <p:nvPr/>
        </p:nvSpPr>
        <p:spPr bwMode="auto">
          <a:xfrm>
            <a:off x="2339752" y="764704"/>
            <a:ext cx="4824536" cy="4896544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4355976" y="476672"/>
            <a:ext cx="914400" cy="914400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6cípá hvězda 4"/>
          <p:cNvSpPr/>
          <p:nvPr/>
        </p:nvSpPr>
        <p:spPr>
          <a:xfrm>
            <a:off x="4283968" y="3789040"/>
            <a:ext cx="914400" cy="914400"/>
          </a:xfrm>
          <a:prstGeom prst="star6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9" name="6cípá hvězda 8"/>
          <p:cNvSpPr/>
          <p:nvPr/>
        </p:nvSpPr>
        <p:spPr>
          <a:xfrm>
            <a:off x="3851920" y="2636912"/>
            <a:ext cx="914400" cy="914400"/>
          </a:xfrm>
          <a:prstGeom prst="star6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5652120" y="422108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483768" y="4149080"/>
            <a:ext cx="28803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436096" y="1268760"/>
            <a:ext cx="28803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04248" y="4149080"/>
            <a:ext cx="28803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059832" y="2780928"/>
            <a:ext cx="28803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84168" y="2708920"/>
            <a:ext cx="28803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635896" y="1268760"/>
            <a:ext cx="28803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za 16"/>
          <p:cNvSpPr/>
          <p:nvPr/>
        </p:nvSpPr>
        <p:spPr>
          <a:xfrm rot="8776528">
            <a:off x="6854532" y="3839211"/>
            <a:ext cx="259473" cy="259785"/>
          </a:xfrm>
          <a:prstGeom prst="teardrop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lza 17"/>
          <p:cNvSpPr/>
          <p:nvPr/>
        </p:nvSpPr>
        <p:spPr>
          <a:xfrm rot="8776528">
            <a:off x="6134451" y="2471058"/>
            <a:ext cx="259473" cy="259785"/>
          </a:xfrm>
          <a:prstGeom prst="teardrop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za 18"/>
          <p:cNvSpPr/>
          <p:nvPr/>
        </p:nvSpPr>
        <p:spPr>
          <a:xfrm rot="8776528">
            <a:off x="5486380" y="958891"/>
            <a:ext cx="259473" cy="259785"/>
          </a:xfrm>
          <a:prstGeom prst="teardrop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za 19"/>
          <p:cNvSpPr/>
          <p:nvPr/>
        </p:nvSpPr>
        <p:spPr>
          <a:xfrm rot="8776528">
            <a:off x="3686180" y="958890"/>
            <a:ext cx="259473" cy="259785"/>
          </a:xfrm>
          <a:prstGeom prst="teardrop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za 20"/>
          <p:cNvSpPr/>
          <p:nvPr/>
        </p:nvSpPr>
        <p:spPr>
          <a:xfrm rot="8776528">
            <a:off x="3110116" y="2471059"/>
            <a:ext cx="259473" cy="259785"/>
          </a:xfrm>
          <a:prstGeom prst="teardrop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za 21"/>
          <p:cNvSpPr/>
          <p:nvPr/>
        </p:nvSpPr>
        <p:spPr>
          <a:xfrm rot="8776528">
            <a:off x="2534051" y="3767203"/>
            <a:ext cx="259473" cy="259785"/>
          </a:xfrm>
          <a:prstGeom prst="teardrop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059832" y="5229200"/>
            <a:ext cx="914400" cy="9144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6</a:t>
            </a:r>
            <a:r>
              <a:rPr lang="cs-CZ" dirty="0" smtClean="0"/>
              <a:t>+7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7452320" y="5157192"/>
            <a:ext cx="914400" cy="9144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9+8</a:t>
            </a:r>
            <a:endParaRPr lang="cs-CZ" dirty="0"/>
          </a:p>
        </p:txBody>
      </p:sp>
      <p:sp>
        <p:nvSpPr>
          <p:cNvPr id="25" name="Obdélník s odříznutým rohem na stejné straně 24"/>
          <p:cNvSpPr/>
          <p:nvPr/>
        </p:nvSpPr>
        <p:spPr>
          <a:xfrm>
            <a:off x="971600" y="5229200"/>
            <a:ext cx="914400" cy="914400"/>
          </a:xfrm>
          <a:prstGeom prst="snip2Same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16-9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6156176" y="5517232"/>
            <a:ext cx="914400" cy="9144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8+3</a:t>
            </a:r>
            <a:endParaRPr lang="cs-CZ" dirty="0"/>
          </a:p>
        </p:txBody>
      </p:sp>
      <p:sp>
        <p:nvSpPr>
          <p:cNvPr id="27" name="6cípá hvězda 26"/>
          <p:cNvSpPr/>
          <p:nvPr/>
        </p:nvSpPr>
        <p:spPr>
          <a:xfrm>
            <a:off x="4427984" y="1700808"/>
            <a:ext cx="914400" cy="914400"/>
          </a:xfrm>
          <a:prstGeom prst="star6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8" name="Zaoblený obdélník 27"/>
          <p:cNvSpPr/>
          <p:nvPr/>
        </p:nvSpPr>
        <p:spPr>
          <a:xfrm>
            <a:off x="1979712" y="5589240"/>
            <a:ext cx="914400" cy="914400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11-6</a:t>
            </a:r>
            <a:endParaRPr lang="cs-CZ" dirty="0"/>
          </a:p>
        </p:txBody>
      </p:sp>
    </p:spTree>
  </p:cSld>
  <p:clrMapOvr>
    <a:masterClrMapping/>
  </p:clrMapOvr>
  <p:transition spd="slow">
    <p:pull dir="r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4" name="Picture 12" descr="C:\Users\Miky\AppData\Local\Microsoft\Windows\Temporary Internet Files\Content.IE5\HOIZIA52\MC9003618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2132856"/>
            <a:ext cx="1162202" cy="181874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368152"/>
          </a:xfrm>
          <a:solidFill>
            <a:srgbClr val="92D050"/>
          </a:solidFill>
          <a:ln>
            <a:solidFill>
              <a:srgbClr val="FFFF00"/>
            </a:solidFill>
          </a:ln>
        </p:spPr>
        <p:txBody>
          <a:bodyPr/>
          <a:lstStyle/>
          <a:p>
            <a:r>
              <a:rPr lang="cs-CZ" dirty="0" smtClean="0"/>
              <a:t>Které číslo je větší než 10</a:t>
            </a:r>
            <a:endParaRPr lang="cs-CZ" dirty="0"/>
          </a:p>
        </p:txBody>
      </p:sp>
      <p:pic>
        <p:nvPicPr>
          <p:cNvPr id="3074" name="Picture 2" descr="C:\Users\Miky\AppData\Local\Microsoft\Windows\Temporary Internet Files\Content.IE5\6EBQNJUX\MC9003965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005064"/>
            <a:ext cx="1509674" cy="1813255"/>
          </a:xfrm>
          <a:prstGeom prst="rect">
            <a:avLst/>
          </a:prstGeom>
          <a:noFill/>
        </p:spPr>
      </p:pic>
      <p:pic>
        <p:nvPicPr>
          <p:cNvPr id="3077" name="Picture 5" descr="C:\Users\Miky\AppData\Local\Microsoft\Windows\Temporary Internet Files\Content.IE5\6EBQNJUX\MC90039653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1196752"/>
            <a:ext cx="1260043" cy="1818742"/>
          </a:xfrm>
          <a:prstGeom prst="rect">
            <a:avLst/>
          </a:prstGeom>
          <a:noFill/>
        </p:spPr>
      </p:pic>
      <p:pic>
        <p:nvPicPr>
          <p:cNvPr id="3078" name="Picture 6" descr="C:\Users\Miky\AppData\Local\Microsoft\Windows\Temporary Internet Files\Content.IE5\6EBQNJUX\MM910001150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52320" y="332656"/>
            <a:ext cx="1537717" cy="13620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ovéPole 11"/>
          <p:cNvSpPr txBox="1"/>
          <p:nvPr/>
        </p:nvSpPr>
        <p:spPr>
          <a:xfrm flipH="1">
            <a:off x="7393966" y="2492896"/>
            <a:ext cx="3463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177281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</a:t>
            </a:r>
            <a:r>
              <a:rPr lang="cs-CZ" b="1" dirty="0" smtClean="0">
                <a:solidFill>
                  <a:srgbClr val="FF0000"/>
                </a:solidFill>
              </a:rPr>
              <a:t>1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452320" y="49411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pic>
        <p:nvPicPr>
          <p:cNvPr id="3081" name="Picture 9" descr="C:\Users\Miky\AppData\Local\Microsoft\Windows\Temporary Internet Files\Content.IE5\VPMT5HRT\MP90042771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6096" y="4005064"/>
            <a:ext cx="1196752" cy="1196752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5796136" y="4293096"/>
            <a:ext cx="661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1561" y="2420888"/>
            <a:ext cx="10801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10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9" name="Poloviční rámeček 18"/>
          <p:cNvSpPr/>
          <p:nvPr/>
        </p:nvSpPr>
        <p:spPr>
          <a:xfrm rot="18786426">
            <a:off x="2200247" y="2636640"/>
            <a:ext cx="1641983" cy="1513532"/>
          </a:xfrm>
          <a:prstGeom prst="halfFram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21" name="Přímá spojovací šipka 20"/>
          <p:cNvCxnSpPr>
            <a:endCxn id="13" idx="1"/>
          </p:cNvCxnSpPr>
          <p:nvPr/>
        </p:nvCxnSpPr>
        <p:spPr>
          <a:xfrm flipV="1">
            <a:off x="3059832" y="1957482"/>
            <a:ext cx="2376264" cy="96746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5436096" y="4221088"/>
            <a:ext cx="1346448" cy="10584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6948264" y="4509120"/>
            <a:ext cx="1562472" cy="14184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6660232" y="2348880"/>
            <a:ext cx="1274440" cy="12744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82" name="Picture 10" descr="C:\Users\Miky\AppData\Local\Microsoft\Windows\Temporary Internet Files\Content.IE5\6H95S575\MC90038314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47864" y="4005064"/>
            <a:ext cx="1673352" cy="1822399"/>
          </a:xfrm>
          <a:prstGeom prst="rect">
            <a:avLst/>
          </a:prstGeom>
          <a:noFill/>
        </p:spPr>
      </p:pic>
      <p:pic>
        <p:nvPicPr>
          <p:cNvPr id="3083" name="Picture 11" descr="C:\Users\Miky\AppData\Local\Microsoft\Windows\Temporary Internet Files\Content.IE5\6EBQNJUX\MC90038000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932040" y="4869160"/>
            <a:ext cx="1533449" cy="1815084"/>
          </a:xfrm>
          <a:prstGeom prst="rect">
            <a:avLst/>
          </a:prstGeom>
          <a:noFill/>
        </p:spPr>
      </p:pic>
      <p:sp>
        <p:nvSpPr>
          <p:cNvPr id="34" name="TextovéPole 33"/>
          <p:cNvSpPr txBox="1"/>
          <p:nvPr/>
        </p:nvSpPr>
        <p:spPr>
          <a:xfrm>
            <a:off x="5364088" y="5949280"/>
            <a:ext cx="634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211960" y="494116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36" name="Přímá spojovací šipka 35"/>
          <p:cNvCxnSpPr/>
          <p:nvPr/>
        </p:nvCxnSpPr>
        <p:spPr>
          <a:xfrm>
            <a:off x="2876061" y="3284984"/>
            <a:ext cx="2952328" cy="27363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>
            <a:off x="2771800" y="3573016"/>
            <a:ext cx="1224136" cy="12961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5508104" y="184482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2188 0.01782 -0.03716 0.0412 -0.05261 0.06852 C -0.05782 0.07777 -0.06077 0.09282 -0.06789 0.0993 C -0.07361 0.12152 -0.07188 0.1493 -0.06528 0.17106 C -0.06059 0.21111 -0.03577 0.23796 -0.01789 0.26828 C -0.01598 0.27199 -0.01181 0.27152 -0.00903 0.27361 C 0.01406 0.29097 -0.01216 0.27546 0.00764 0.28564 C 0.01666 0.29027 0.02413 0.29861 0.03333 0.30092 C 0.04392 0.31111 0.06145 0.31574 0.0743 0.31782 C 0.09166 0.30439 0.09531 0.27963 0.1052 0.25833 C 0.11093 0.21759 0.10885 0.17569 0.09618 0.13865 C 0.09496 0.13055 0.09166 0.1206 0.08715 0.11458 C 0.08541 0.11227 0.08264 0.11157 0.08073 0.10949 C 0.07656 0.10486 0.07274 0.09977 0.06927 0.09421 C 0.06753 0.09143 0.06614 0.08796 0.06406 0.08564 C 0.06215 0.08356 0.05954 0.08264 0.05764 0.08055 C 0.04948 0.07106 0.04444 0.06134 0.03472 0.05486 C 0.03107 0.05231 0.02691 0.05162 0.02309 0.04977 C -0.01268 0.05139 -0.00243 0.04629 -0.02171 0.06157 C -0.02344 0.06435 -0.025 0.06759 -0.02691 0.07014 C -0.02796 0.07152 -0.02969 0.07199 -0.03073 0.07361 C -0.03368 0.07824 -0.03559 0.08402 -0.03837 0.08889 C -0.0408 0.10347 -0.04514 0.1074 -0.04098 0.125 C -0.03924 0.13264 -0.029 0.13564 -0.02431 0.13865 C -0.0132 0.13727 -0.00122 0.13935 0.00902 0.13333 C 0.01579 0.12939 0.01875 0.12106 0.02569 0.11805 C 0.02829 0.11458 0.03073 0.11134 0.03333 0.10787 C 0.03454 0.10625 0.03715 0.10277 0.03715 0.10277 C 0.0401 0.09421 0.04392 0.08611 0.04618 0.07708 C 0.05416 0.04514 0.04357 0.07546 0.0526 0.05139 C 0.04895 0.01689 0.04566 -0.00903 0.03715 -0.04098 C 0.03246 -0.0588 0.025 -0.07986 0.01024 -0.08357 C -0.01771 -0.10047 -0.04792 -0.09653 -0.06528 -0.06482 C -0.06789 -0.04838 -0.0724 -0.03449 -0.06789 -0.0169 C -0.06771 -0.01598 -0.05782 -0.00278 -0.05504 -0.00162 C -0.04879 0.00092 -0.03594 0.00347 -0.03594 0.00347 C -0.03264 0.00301 -0.00834 0.00023 -0.00122 -0.00324 C 0.01979 -0.01366 -0.01563 -0.00371 0.01163 -0.01019 C 0.01406 -0.01204 0.021 -0.01713 0.02309 -0.02037 C 0.03628 -0.04074 0.01614 -0.01736 0.03333 -0.03588 C 0.03802 -0.04653 0.0434 -0.05672 0.04878 -0.06667 C 0.04965 -0.07292 0.05295 -0.07894 0.0526 -0.08542 C 0.04965 -0.13311 0.0493 -0.13311 0.03472 -0.16574 C 0.02743 -0.18218 0.02187 -0.20579 0.00642 -0.21019 C -0.00139 -0.21806 -0.00712 -0.22014 -0.01667 -0.22385 C -0.03959 -0.22223 -0.04184 -0.22963 -0.04618 -0.20324 C -0.04566 -0.19352 -0.04618 -0.1838 -0.0448 -0.17431 C -0.0415 -0.15047 -0.0099 -0.13889 0.00382 -0.13658 C 0.01389 -0.12801 0.025 -0.12616 0.03593 -0.11945 C 0.04895 -0.11158 0.03645 -0.11621 0.04739 -0.11273 C 0.0592 -0.10116 0.06545 -0.08704 0.07187 -0.06991 C 0.07343 -0.05949 0.07656 -0.04908 0.07951 -0.03912 C 0.08264 -0.01436 0.08524 0.00764 0.08715 0.03264 C 0.0868 0.03819 0.08663 0.08102 0.08073 0.09074 C 0.07864 0.09398 0.07291 0.09629 0.07048 0.09745 C 0.04895 0.0949 0.03385 0.09097 0.01406 0.08055 C -0.0125 0.06666 0.03368 0.08541 -0.00764 0.07014 C -0.01059 0.06898 -0.01667 0.06666 -0.01667 0.06666 C -0.03004 0.0706 -0.03629 0.09074 -0.04236 0.10602 C -0.04393 0.1206 -0.04688 0.13402 -0.04861 0.14884 C -0.04584 0.16597 -0.04271 0.17662 -0.03455 0.18981 C -0.03264 0.19745 -0.02848 0.1993 -0.02309 0.20185 C -0.0165 0.21458 -0.0007 0.2199 0.01024 0.22222 C 0.02812 0.23009 0.02552 0.22708 0.05139 0.22222 C 0.05868 0.20625 0.05364 0.21643 0.06805 0.19328 C 0.07031 0.18958 0.0743 0.18819 0.07691 0.18472 C 0.08368 0.17546 0.08732 0.16203 0.09097 0.15046 C 0.0901 0.13449 0.09027 0.11852 0.08854 0.10277 C 0.08732 0.09027 0.07916 0.08148 0.0743 0.07199 C 0.06701 0.05787 0.06024 0.04305 0.0526 0.02916 C 0.04722 0.01944 0.03507 0.00902 0.02829 0.00185 C 0.02187 -0.00486 0.0184 -0.01412 0.01163 -0.02037 C 0.00711 -0.03773 0.01111 -0.03287 0.00382 -0.03912 C 0.00243 -0.04653 0.00434 -0.04607 0.00139 -0.04607 " pathEditMode="relative" ptsTypes="fffffffffffffffffffffffffffffffffffffffffffffffffffffffffffffffffffffffffA">
                                      <p:cBhvr>
                                        <p:cTn id="17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p"/>
      <p:bldP spid="17" grpId="1" build="allAtOnce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6250706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grpSp>
        <p:nvGrpSpPr>
          <p:cNvPr id="4" name="Skupina 87"/>
          <p:cNvGrpSpPr>
            <a:grpSpLocks/>
          </p:cNvGrpSpPr>
          <p:nvPr/>
        </p:nvGrpSpPr>
        <p:grpSpPr bwMode="auto">
          <a:xfrm>
            <a:off x="467544" y="3861048"/>
            <a:ext cx="3305175" cy="2706813"/>
            <a:chOff x="0" y="2420839"/>
            <a:chExt cx="3303964" cy="2707420"/>
          </a:xfrm>
        </p:grpSpPr>
        <p:grpSp>
          <p:nvGrpSpPr>
            <p:cNvPr id="5" name="Skupina 54"/>
            <p:cNvGrpSpPr>
              <a:grpSpLocks/>
            </p:cNvGrpSpPr>
            <p:nvPr/>
          </p:nvGrpSpPr>
          <p:grpSpPr bwMode="auto">
            <a:xfrm>
              <a:off x="1403648" y="2708920"/>
              <a:ext cx="892204" cy="1483235"/>
              <a:chOff x="511444" y="505605"/>
              <a:chExt cx="1673817" cy="2563059"/>
            </a:xfrm>
          </p:grpSpPr>
          <p:sp>
            <p:nvSpPr>
              <p:cNvPr id="33" name="Volný tvar 32"/>
              <p:cNvSpPr/>
              <p:nvPr/>
            </p:nvSpPr>
            <p:spPr>
              <a:xfrm>
                <a:off x="511444" y="947980"/>
                <a:ext cx="1673817" cy="2120684"/>
              </a:xfrm>
              <a:custGeom>
                <a:avLst/>
                <a:gdLst>
                  <a:gd name="connsiteX0" fmla="*/ 914400 w 1673817"/>
                  <a:gd name="connsiteY0" fmla="*/ 43912 h 2120684"/>
                  <a:gd name="connsiteX1" fmla="*/ 836909 w 1673817"/>
                  <a:gd name="connsiteY1" fmla="*/ 28413 h 2120684"/>
                  <a:gd name="connsiteX2" fmla="*/ 666427 w 1673817"/>
                  <a:gd name="connsiteY2" fmla="*/ 59410 h 2120684"/>
                  <a:gd name="connsiteX3" fmla="*/ 573437 w 1673817"/>
                  <a:gd name="connsiteY3" fmla="*/ 198895 h 2120684"/>
                  <a:gd name="connsiteX4" fmla="*/ 542441 w 1673817"/>
                  <a:gd name="connsiteY4" fmla="*/ 245389 h 2120684"/>
                  <a:gd name="connsiteX5" fmla="*/ 526942 w 1673817"/>
                  <a:gd name="connsiteY5" fmla="*/ 291884 h 2120684"/>
                  <a:gd name="connsiteX6" fmla="*/ 495946 w 1673817"/>
                  <a:gd name="connsiteY6" fmla="*/ 462366 h 2120684"/>
                  <a:gd name="connsiteX7" fmla="*/ 480448 w 1673817"/>
                  <a:gd name="connsiteY7" fmla="*/ 539857 h 2120684"/>
                  <a:gd name="connsiteX8" fmla="*/ 433953 w 1673817"/>
                  <a:gd name="connsiteY8" fmla="*/ 694840 h 2120684"/>
                  <a:gd name="connsiteX9" fmla="*/ 387458 w 1673817"/>
                  <a:gd name="connsiteY9" fmla="*/ 756834 h 2120684"/>
                  <a:gd name="connsiteX10" fmla="*/ 356461 w 1673817"/>
                  <a:gd name="connsiteY10" fmla="*/ 803328 h 2120684"/>
                  <a:gd name="connsiteX11" fmla="*/ 309966 w 1673817"/>
                  <a:gd name="connsiteY11" fmla="*/ 834325 h 2120684"/>
                  <a:gd name="connsiteX12" fmla="*/ 216976 w 1673817"/>
                  <a:gd name="connsiteY12" fmla="*/ 911817 h 2120684"/>
                  <a:gd name="connsiteX13" fmla="*/ 139485 w 1673817"/>
                  <a:gd name="connsiteY13" fmla="*/ 1004806 h 2120684"/>
                  <a:gd name="connsiteX14" fmla="*/ 108488 w 1673817"/>
                  <a:gd name="connsiteY14" fmla="*/ 1051301 h 2120684"/>
                  <a:gd name="connsiteX15" fmla="*/ 61993 w 1673817"/>
                  <a:gd name="connsiteY15" fmla="*/ 1097796 h 2120684"/>
                  <a:gd name="connsiteX16" fmla="*/ 0 w 1673817"/>
                  <a:gd name="connsiteY16" fmla="*/ 1190786 h 2120684"/>
                  <a:gd name="connsiteX17" fmla="*/ 15498 w 1673817"/>
                  <a:gd name="connsiteY17" fmla="*/ 1361267 h 2120684"/>
                  <a:gd name="connsiteX18" fmla="*/ 30997 w 1673817"/>
                  <a:gd name="connsiteY18" fmla="*/ 1423261 h 2120684"/>
                  <a:gd name="connsiteX19" fmla="*/ 0 w 1673817"/>
                  <a:gd name="connsiteY19" fmla="*/ 1547247 h 2120684"/>
                  <a:gd name="connsiteX20" fmla="*/ 46495 w 1673817"/>
                  <a:gd name="connsiteY20" fmla="*/ 1764223 h 2120684"/>
                  <a:gd name="connsiteX21" fmla="*/ 92990 w 1673817"/>
                  <a:gd name="connsiteY21" fmla="*/ 1810718 h 2120684"/>
                  <a:gd name="connsiteX22" fmla="*/ 170481 w 1673817"/>
                  <a:gd name="connsiteY22" fmla="*/ 1903708 h 2120684"/>
                  <a:gd name="connsiteX23" fmla="*/ 309966 w 1673817"/>
                  <a:gd name="connsiteY23" fmla="*/ 1981200 h 2120684"/>
                  <a:gd name="connsiteX24" fmla="*/ 356461 w 1673817"/>
                  <a:gd name="connsiteY24" fmla="*/ 2012196 h 2120684"/>
                  <a:gd name="connsiteX25" fmla="*/ 449451 w 1673817"/>
                  <a:gd name="connsiteY25" fmla="*/ 2043193 h 2120684"/>
                  <a:gd name="connsiteX26" fmla="*/ 495946 w 1673817"/>
                  <a:gd name="connsiteY26" fmla="*/ 2058691 h 2120684"/>
                  <a:gd name="connsiteX27" fmla="*/ 557939 w 1673817"/>
                  <a:gd name="connsiteY27" fmla="*/ 2089688 h 2120684"/>
                  <a:gd name="connsiteX28" fmla="*/ 619932 w 1673817"/>
                  <a:gd name="connsiteY28" fmla="*/ 2105186 h 2120684"/>
                  <a:gd name="connsiteX29" fmla="*/ 666427 w 1673817"/>
                  <a:gd name="connsiteY29" fmla="*/ 2120684 h 2120684"/>
                  <a:gd name="connsiteX30" fmla="*/ 1053885 w 1673817"/>
                  <a:gd name="connsiteY30" fmla="*/ 2105186 h 2120684"/>
                  <a:gd name="connsiteX31" fmla="*/ 1177871 w 1673817"/>
                  <a:gd name="connsiteY31" fmla="*/ 2074189 h 2120684"/>
                  <a:gd name="connsiteX32" fmla="*/ 1348353 w 1673817"/>
                  <a:gd name="connsiteY32" fmla="*/ 2027695 h 2120684"/>
                  <a:gd name="connsiteX33" fmla="*/ 1379349 w 1673817"/>
                  <a:gd name="connsiteY33" fmla="*/ 1981200 h 2120684"/>
                  <a:gd name="connsiteX34" fmla="*/ 1472339 w 1673817"/>
                  <a:gd name="connsiteY34" fmla="*/ 1903708 h 2120684"/>
                  <a:gd name="connsiteX35" fmla="*/ 1549831 w 1673817"/>
                  <a:gd name="connsiteY35" fmla="*/ 1810718 h 2120684"/>
                  <a:gd name="connsiteX36" fmla="*/ 1611824 w 1673817"/>
                  <a:gd name="connsiteY36" fmla="*/ 1717728 h 2120684"/>
                  <a:gd name="connsiteX37" fmla="*/ 1658319 w 1673817"/>
                  <a:gd name="connsiteY37" fmla="*/ 1562745 h 2120684"/>
                  <a:gd name="connsiteX38" fmla="*/ 1673817 w 1673817"/>
                  <a:gd name="connsiteY38" fmla="*/ 1407762 h 2120684"/>
                  <a:gd name="connsiteX39" fmla="*/ 1627322 w 1673817"/>
                  <a:gd name="connsiteY39" fmla="*/ 1175288 h 2120684"/>
                  <a:gd name="connsiteX40" fmla="*/ 1549831 w 1673817"/>
                  <a:gd name="connsiteY40" fmla="*/ 1035803 h 2120684"/>
                  <a:gd name="connsiteX41" fmla="*/ 1456841 w 1673817"/>
                  <a:gd name="connsiteY41" fmla="*/ 1004806 h 2120684"/>
                  <a:gd name="connsiteX42" fmla="*/ 1348353 w 1673817"/>
                  <a:gd name="connsiteY42" fmla="*/ 958312 h 2120684"/>
                  <a:gd name="connsiteX43" fmla="*/ 1255363 w 1673817"/>
                  <a:gd name="connsiteY43" fmla="*/ 896318 h 2120684"/>
                  <a:gd name="connsiteX44" fmla="*/ 1162373 w 1673817"/>
                  <a:gd name="connsiteY44" fmla="*/ 803328 h 2120684"/>
                  <a:gd name="connsiteX45" fmla="*/ 1115878 w 1673817"/>
                  <a:gd name="connsiteY45" fmla="*/ 756834 h 2120684"/>
                  <a:gd name="connsiteX46" fmla="*/ 1100380 w 1673817"/>
                  <a:gd name="connsiteY46" fmla="*/ 710339 h 2120684"/>
                  <a:gd name="connsiteX47" fmla="*/ 1038387 w 1673817"/>
                  <a:gd name="connsiteY47" fmla="*/ 617349 h 2120684"/>
                  <a:gd name="connsiteX48" fmla="*/ 991892 w 1673817"/>
                  <a:gd name="connsiteY48" fmla="*/ 524359 h 2120684"/>
                  <a:gd name="connsiteX49" fmla="*/ 960895 w 1673817"/>
                  <a:gd name="connsiteY49" fmla="*/ 431369 h 2120684"/>
                  <a:gd name="connsiteX50" fmla="*/ 929898 w 1673817"/>
                  <a:gd name="connsiteY50" fmla="*/ 338379 h 2120684"/>
                  <a:gd name="connsiteX51" fmla="*/ 914400 w 1673817"/>
                  <a:gd name="connsiteY51" fmla="*/ 291884 h 2120684"/>
                  <a:gd name="connsiteX52" fmla="*/ 914400 w 1673817"/>
                  <a:gd name="connsiteY52" fmla="*/ 43912 h 21206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</a:cxnLst>
                <a:rect l="l" t="t" r="r" b="b"/>
                <a:pathLst>
                  <a:path w="1673817" h="2120684">
                    <a:moveTo>
                      <a:pt x="914400" y="43912"/>
                    </a:moveTo>
                    <a:cubicBezTo>
                      <a:pt x="901485" y="0"/>
                      <a:pt x="863251" y="28413"/>
                      <a:pt x="836909" y="28413"/>
                    </a:cubicBezTo>
                    <a:cubicBezTo>
                      <a:pt x="749289" y="28413"/>
                      <a:pt x="731813" y="37615"/>
                      <a:pt x="666427" y="59410"/>
                    </a:cubicBezTo>
                    <a:lnTo>
                      <a:pt x="573437" y="198895"/>
                    </a:lnTo>
                    <a:cubicBezTo>
                      <a:pt x="563105" y="214393"/>
                      <a:pt x="548331" y="227719"/>
                      <a:pt x="542441" y="245389"/>
                    </a:cubicBezTo>
                    <a:cubicBezTo>
                      <a:pt x="537275" y="260887"/>
                      <a:pt x="530904" y="276035"/>
                      <a:pt x="526942" y="291884"/>
                    </a:cubicBezTo>
                    <a:cubicBezTo>
                      <a:pt x="514182" y="342922"/>
                      <a:pt x="505156" y="411709"/>
                      <a:pt x="495946" y="462366"/>
                    </a:cubicBezTo>
                    <a:cubicBezTo>
                      <a:pt x="491234" y="488283"/>
                      <a:pt x="486162" y="514142"/>
                      <a:pt x="480448" y="539857"/>
                    </a:cubicBezTo>
                    <a:cubicBezTo>
                      <a:pt x="473671" y="570355"/>
                      <a:pt x="446151" y="678575"/>
                      <a:pt x="433953" y="694840"/>
                    </a:cubicBezTo>
                    <a:cubicBezTo>
                      <a:pt x="418455" y="715505"/>
                      <a:pt x="402472" y="735815"/>
                      <a:pt x="387458" y="756834"/>
                    </a:cubicBezTo>
                    <a:cubicBezTo>
                      <a:pt x="376632" y="771991"/>
                      <a:pt x="369632" y="790157"/>
                      <a:pt x="356461" y="803328"/>
                    </a:cubicBezTo>
                    <a:cubicBezTo>
                      <a:pt x="343290" y="816499"/>
                      <a:pt x="324275" y="822400"/>
                      <a:pt x="309966" y="834325"/>
                    </a:cubicBezTo>
                    <a:cubicBezTo>
                      <a:pt x="190634" y="933769"/>
                      <a:pt x="332414" y="834857"/>
                      <a:pt x="216976" y="911817"/>
                    </a:cubicBezTo>
                    <a:cubicBezTo>
                      <a:pt x="140023" y="1027249"/>
                      <a:pt x="238923" y="885483"/>
                      <a:pt x="139485" y="1004806"/>
                    </a:cubicBezTo>
                    <a:cubicBezTo>
                      <a:pt x="127560" y="1019115"/>
                      <a:pt x="120413" y="1036992"/>
                      <a:pt x="108488" y="1051301"/>
                    </a:cubicBezTo>
                    <a:cubicBezTo>
                      <a:pt x="94456" y="1068139"/>
                      <a:pt x="75449" y="1080495"/>
                      <a:pt x="61993" y="1097796"/>
                    </a:cubicBezTo>
                    <a:cubicBezTo>
                      <a:pt x="39122" y="1127202"/>
                      <a:pt x="0" y="1190786"/>
                      <a:pt x="0" y="1190786"/>
                    </a:cubicBezTo>
                    <a:cubicBezTo>
                      <a:pt x="5166" y="1247613"/>
                      <a:pt x="7956" y="1304706"/>
                      <a:pt x="15498" y="1361267"/>
                    </a:cubicBezTo>
                    <a:cubicBezTo>
                      <a:pt x="18313" y="1382381"/>
                      <a:pt x="30997" y="1401960"/>
                      <a:pt x="30997" y="1423261"/>
                    </a:cubicBezTo>
                    <a:cubicBezTo>
                      <a:pt x="30997" y="1460661"/>
                      <a:pt x="12229" y="1510560"/>
                      <a:pt x="0" y="1547247"/>
                    </a:cubicBezTo>
                    <a:cubicBezTo>
                      <a:pt x="3464" y="1574964"/>
                      <a:pt x="14945" y="1732673"/>
                      <a:pt x="46495" y="1764223"/>
                    </a:cubicBezTo>
                    <a:cubicBezTo>
                      <a:pt x="61993" y="1779721"/>
                      <a:pt x="78958" y="1793880"/>
                      <a:pt x="92990" y="1810718"/>
                    </a:cubicBezTo>
                    <a:cubicBezTo>
                      <a:pt x="140117" y="1867270"/>
                      <a:pt x="106142" y="1853667"/>
                      <a:pt x="170481" y="1903708"/>
                    </a:cubicBezTo>
                    <a:cubicBezTo>
                      <a:pt x="346387" y="2040524"/>
                      <a:pt x="197729" y="1925082"/>
                      <a:pt x="309966" y="1981200"/>
                    </a:cubicBezTo>
                    <a:cubicBezTo>
                      <a:pt x="326626" y="1989530"/>
                      <a:pt x="339440" y="2004631"/>
                      <a:pt x="356461" y="2012196"/>
                    </a:cubicBezTo>
                    <a:cubicBezTo>
                      <a:pt x="386318" y="2025466"/>
                      <a:pt x="418454" y="2032861"/>
                      <a:pt x="449451" y="2043193"/>
                    </a:cubicBezTo>
                    <a:cubicBezTo>
                      <a:pt x="464949" y="2048359"/>
                      <a:pt x="481334" y="2051385"/>
                      <a:pt x="495946" y="2058691"/>
                    </a:cubicBezTo>
                    <a:cubicBezTo>
                      <a:pt x="516610" y="2069023"/>
                      <a:pt x="536307" y="2081576"/>
                      <a:pt x="557939" y="2089688"/>
                    </a:cubicBezTo>
                    <a:cubicBezTo>
                      <a:pt x="577883" y="2097167"/>
                      <a:pt x="599451" y="2099334"/>
                      <a:pt x="619932" y="2105186"/>
                    </a:cubicBezTo>
                    <a:cubicBezTo>
                      <a:pt x="635640" y="2109674"/>
                      <a:pt x="650929" y="2115518"/>
                      <a:pt x="666427" y="2120684"/>
                    </a:cubicBezTo>
                    <a:cubicBezTo>
                      <a:pt x="795580" y="2115518"/>
                      <a:pt x="924915" y="2113784"/>
                      <a:pt x="1053885" y="2105186"/>
                    </a:cubicBezTo>
                    <a:cubicBezTo>
                      <a:pt x="1120799" y="2100725"/>
                      <a:pt x="1122881" y="2089186"/>
                      <a:pt x="1177871" y="2074189"/>
                    </a:cubicBezTo>
                    <a:cubicBezTo>
                      <a:pt x="1370164" y="2021746"/>
                      <a:pt x="1241327" y="2063370"/>
                      <a:pt x="1348353" y="2027695"/>
                    </a:cubicBezTo>
                    <a:cubicBezTo>
                      <a:pt x="1358685" y="2012197"/>
                      <a:pt x="1367425" y="1995509"/>
                      <a:pt x="1379349" y="1981200"/>
                    </a:cubicBezTo>
                    <a:cubicBezTo>
                      <a:pt x="1416639" y="1936451"/>
                      <a:pt x="1426623" y="1934186"/>
                      <a:pt x="1472339" y="1903708"/>
                    </a:cubicBezTo>
                    <a:cubicBezTo>
                      <a:pt x="1583110" y="1737553"/>
                      <a:pt x="1410602" y="1989728"/>
                      <a:pt x="1549831" y="1810718"/>
                    </a:cubicBezTo>
                    <a:cubicBezTo>
                      <a:pt x="1572702" y="1781312"/>
                      <a:pt x="1611824" y="1717728"/>
                      <a:pt x="1611824" y="1717728"/>
                    </a:cubicBezTo>
                    <a:cubicBezTo>
                      <a:pt x="1649556" y="1604531"/>
                      <a:pt x="1634895" y="1656436"/>
                      <a:pt x="1658319" y="1562745"/>
                    </a:cubicBezTo>
                    <a:cubicBezTo>
                      <a:pt x="1663485" y="1511084"/>
                      <a:pt x="1673817" y="1459681"/>
                      <a:pt x="1673817" y="1407762"/>
                    </a:cubicBezTo>
                    <a:cubicBezTo>
                      <a:pt x="1673817" y="1293121"/>
                      <a:pt x="1659768" y="1272626"/>
                      <a:pt x="1627322" y="1175288"/>
                    </a:cubicBezTo>
                    <a:cubicBezTo>
                      <a:pt x="1613675" y="1134348"/>
                      <a:pt x="1589801" y="1049126"/>
                      <a:pt x="1549831" y="1035803"/>
                    </a:cubicBezTo>
                    <a:lnTo>
                      <a:pt x="1456841" y="1004806"/>
                    </a:lnTo>
                    <a:cubicBezTo>
                      <a:pt x="1408741" y="988773"/>
                      <a:pt x="1396231" y="987039"/>
                      <a:pt x="1348353" y="958312"/>
                    </a:cubicBezTo>
                    <a:cubicBezTo>
                      <a:pt x="1316408" y="939145"/>
                      <a:pt x="1281705" y="922660"/>
                      <a:pt x="1255363" y="896318"/>
                    </a:cubicBezTo>
                    <a:lnTo>
                      <a:pt x="1162373" y="803328"/>
                    </a:lnTo>
                    <a:lnTo>
                      <a:pt x="1115878" y="756834"/>
                    </a:lnTo>
                    <a:cubicBezTo>
                      <a:pt x="1110712" y="741336"/>
                      <a:pt x="1108314" y="724620"/>
                      <a:pt x="1100380" y="710339"/>
                    </a:cubicBezTo>
                    <a:cubicBezTo>
                      <a:pt x="1082288" y="677774"/>
                      <a:pt x="1050168" y="652690"/>
                      <a:pt x="1038387" y="617349"/>
                    </a:cubicBezTo>
                    <a:cubicBezTo>
                      <a:pt x="981858" y="447771"/>
                      <a:pt x="1072014" y="704635"/>
                      <a:pt x="991892" y="524359"/>
                    </a:cubicBezTo>
                    <a:cubicBezTo>
                      <a:pt x="978622" y="494502"/>
                      <a:pt x="971227" y="462366"/>
                      <a:pt x="960895" y="431369"/>
                    </a:cubicBezTo>
                    <a:lnTo>
                      <a:pt x="929898" y="338379"/>
                    </a:lnTo>
                    <a:lnTo>
                      <a:pt x="914400" y="291884"/>
                    </a:lnTo>
                    <a:cubicBezTo>
                      <a:pt x="897798" y="59449"/>
                      <a:pt x="927315" y="87824"/>
                      <a:pt x="914400" y="4391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00">
                      <a:shade val="30000"/>
                      <a:satMod val="115000"/>
                    </a:srgbClr>
                  </a:gs>
                  <a:gs pos="50000">
                    <a:srgbClr val="FFFF00">
                      <a:shade val="67500"/>
                      <a:satMod val="115000"/>
                    </a:srgbClr>
                  </a:gs>
                  <a:gs pos="100000">
                    <a:srgbClr val="FFFF00">
                      <a:shade val="100000"/>
                      <a:satMod val="115000"/>
                    </a:srgbClr>
                  </a:gs>
                </a:gsLst>
                <a:path path="circle">
                  <a:fillToRect l="100000" t="100000"/>
                </a:path>
                <a:tileRect r="-100000" b="-100000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4" name="Volný tvar 33"/>
              <p:cNvSpPr/>
              <p:nvPr/>
            </p:nvSpPr>
            <p:spPr>
              <a:xfrm>
                <a:off x="1272068" y="504647"/>
                <a:ext cx="324509" cy="502123"/>
              </a:xfrm>
              <a:custGeom>
                <a:avLst/>
                <a:gdLst>
                  <a:gd name="connsiteX0" fmla="*/ 0 w 325815"/>
                  <a:gd name="connsiteY0" fmla="*/ 501785 h 501785"/>
                  <a:gd name="connsiteX1" fmla="*/ 15498 w 325815"/>
                  <a:gd name="connsiteY1" fmla="*/ 393297 h 501785"/>
                  <a:gd name="connsiteX2" fmla="*/ 30997 w 325815"/>
                  <a:gd name="connsiteY2" fmla="*/ 160822 h 501785"/>
                  <a:gd name="connsiteX3" fmla="*/ 46495 w 325815"/>
                  <a:gd name="connsiteY3" fmla="*/ 5839 h 501785"/>
                  <a:gd name="connsiteX4" fmla="*/ 309966 w 325815"/>
                  <a:gd name="connsiteY4" fmla="*/ 21337 h 501785"/>
                  <a:gd name="connsiteX5" fmla="*/ 294468 w 325815"/>
                  <a:gd name="connsiteY5" fmla="*/ 67832 h 501785"/>
                  <a:gd name="connsiteX6" fmla="*/ 216976 w 325815"/>
                  <a:gd name="connsiteY6" fmla="*/ 145324 h 501785"/>
                  <a:gd name="connsiteX7" fmla="*/ 170481 w 325815"/>
                  <a:gd name="connsiteY7" fmla="*/ 238314 h 501785"/>
                  <a:gd name="connsiteX8" fmla="*/ 77492 w 325815"/>
                  <a:gd name="connsiteY8" fmla="*/ 331303 h 501785"/>
                  <a:gd name="connsiteX9" fmla="*/ 61993 w 325815"/>
                  <a:gd name="connsiteY9" fmla="*/ 377798 h 501785"/>
                  <a:gd name="connsiteX10" fmla="*/ 30997 w 325815"/>
                  <a:gd name="connsiteY10" fmla="*/ 439792 h 5017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5815" h="501785">
                    <a:moveTo>
                      <a:pt x="0" y="501785"/>
                    </a:moveTo>
                    <a:cubicBezTo>
                      <a:pt x="5166" y="465622"/>
                      <a:pt x="12191" y="429677"/>
                      <a:pt x="15498" y="393297"/>
                    </a:cubicBezTo>
                    <a:cubicBezTo>
                      <a:pt x="22529" y="315952"/>
                      <a:pt x="24804" y="238238"/>
                      <a:pt x="30997" y="160822"/>
                    </a:cubicBezTo>
                    <a:cubicBezTo>
                      <a:pt x="35137" y="109069"/>
                      <a:pt x="41329" y="57500"/>
                      <a:pt x="46495" y="5839"/>
                    </a:cubicBezTo>
                    <a:cubicBezTo>
                      <a:pt x="134319" y="11005"/>
                      <a:pt x="224617" y="0"/>
                      <a:pt x="309966" y="21337"/>
                    </a:cubicBezTo>
                    <a:cubicBezTo>
                      <a:pt x="325815" y="25299"/>
                      <a:pt x="301774" y="53220"/>
                      <a:pt x="294468" y="67832"/>
                    </a:cubicBezTo>
                    <a:cubicBezTo>
                      <a:pt x="268638" y="119492"/>
                      <a:pt x="263470" y="114328"/>
                      <a:pt x="216976" y="145324"/>
                    </a:cubicBezTo>
                    <a:cubicBezTo>
                      <a:pt x="202614" y="188411"/>
                      <a:pt x="202529" y="202260"/>
                      <a:pt x="170481" y="238314"/>
                    </a:cubicBezTo>
                    <a:cubicBezTo>
                      <a:pt x="141358" y="271077"/>
                      <a:pt x="77492" y="331303"/>
                      <a:pt x="77492" y="331303"/>
                    </a:cubicBezTo>
                    <a:cubicBezTo>
                      <a:pt x="72326" y="346801"/>
                      <a:pt x="69299" y="363186"/>
                      <a:pt x="61993" y="377798"/>
                    </a:cubicBezTo>
                    <a:cubicBezTo>
                      <a:pt x="28131" y="445521"/>
                      <a:pt x="30997" y="400971"/>
                      <a:pt x="30997" y="439792"/>
                    </a:cubicBezTo>
                  </a:path>
                </a:pathLst>
              </a:custGeom>
              <a:solidFill>
                <a:schemeClr val="accent6">
                  <a:lumMod val="50000"/>
                </a:schemeClr>
              </a:solidFill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6" name="Skupina 29"/>
            <p:cNvGrpSpPr>
              <a:grpSpLocks/>
            </p:cNvGrpSpPr>
            <p:nvPr/>
          </p:nvGrpSpPr>
          <p:grpSpPr bwMode="auto">
            <a:xfrm>
              <a:off x="1979712" y="2852936"/>
              <a:ext cx="892204" cy="1483235"/>
              <a:chOff x="511444" y="505605"/>
              <a:chExt cx="1673817" cy="2563059"/>
            </a:xfrm>
          </p:grpSpPr>
          <p:sp>
            <p:nvSpPr>
              <p:cNvPr id="31" name="Volný tvar 30"/>
              <p:cNvSpPr/>
              <p:nvPr/>
            </p:nvSpPr>
            <p:spPr>
              <a:xfrm>
                <a:off x="511444" y="947980"/>
                <a:ext cx="1673817" cy="2120684"/>
              </a:xfrm>
              <a:custGeom>
                <a:avLst/>
                <a:gdLst>
                  <a:gd name="connsiteX0" fmla="*/ 914400 w 1673817"/>
                  <a:gd name="connsiteY0" fmla="*/ 43912 h 2120684"/>
                  <a:gd name="connsiteX1" fmla="*/ 836909 w 1673817"/>
                  <a:gd name="connsiteY1" fmla="*/ 28413 h 2120684"/>
                  <a:gd name="connsiteX2" fmla="*/ 666427 w 1673817"/>
                  <a:gd name="connsiteY2" fmla="*/ 59410 h 2120684"/>
                  <a:gd name="connsiteX3" fmla="*/ 573437 w 1673817"/>
                  <a:gd name="connsiteY3" fmla="*/ 198895 h 2120684"/>
                  <a:gd name="connsiteX4" fmla="*/ 542441 w 1673817"/>
                  <a:gd name="connsiteY4" fmla="*/ 245389 h 2120684"/>
                  <a:gd name="connsiteX5" fmla="*/ 526942 w 1673817"/>
                  <a:gd name="connsiteY5" fmla="*/ 291884 h 2120684"/>
                  <a:gd name="connsiteX6" fmla="*/ 495946 w 1673817"/>
                  <a:gd name="connsiteY6" fmla="*/ 462366 h 2120684"/>
                  <a:gd name="connsiteX7" fmla="*/ 480448 w 1673817"/>
                  <a:gd name="connsiteY7" fmla="*/ 539857 h 2120684"/>
                  <a:gd name="connsiteX8" fmla="*/ 433953 w 1673817"/>
                  <a:gd name="connsiteY8" fmla="*/ 694840 h 2120684"/>
                  <a:gd name="connsiteX9" fmla="*/ 387458 w 1673817"/>
                  <a:gd name="connsiteY9" fmla="*/ 756834 h 2120684"/>
                  <a:gd name="connsiteX10" fmla="*/ 356461 w 1673817"/>
                  <a:gd name="connsiteY10" fmla="*/ 803328 h 2120684"/>
                  <a:gd name="connsiteX11" fmla="*/ 309966 w 1673817"/>
                  <a:gd name="connsiteY11" fmla="*/ 834325 h 2120684"/>
                  <a:gd name="connsiteX12" fmla="*/ 216976 w 1673817"/>
                  <a:gd name="connsiteY12" fmla="*/ 911817 h 2120684"/>
                  <a:gd name="connsiteX13" fmla="*/ 139485 w 1673817"/>
                  <a:gd name="connsiteY13" fmla="*/ 1004806 h 2120684"/>
                  <a:gd name="connsiteX14" fmla="*/ 108488 w 1673817"/>
                  <a:gd name="connsiteY14" fmla="*/ 1051301 h 2120684"/>
                  <a:gd name="connsiteX15" fmla="*/ 61993 w 1673817"/>
                  <a:gd name="connsiteY15" fmla="*/ 1097796 h 2120684"/>
                  <a:gd name="connsiteX16" fmla="*/ 0 w 1673817"/>
                  <a:gd name="connsiteY16" fmla="*/ 1190786 h 2120684"/>
                  <a:gd name="connsiteX17" fmla="*/ 15498 w 1673817"/>
                  <a:gd name="connsiteY17" fmla="*/ 1361267 h 2120684"/>
                  <a:gd name="connsiteX18" fmla="*/ 30997 w 1673817"/>
                  <a:gd name="connsiteY18" fmla="*/ 1423261 h 2120684"/>
                  <a:gd name="connsiteX19" fmla="*/ 0 w 1673817"/>
                  <a:gd name="connsiteY19" fmla="*/ 1547247 h 2120684"/>
                  <a:gd name="connsiteX20" fmla="*/ 46495 w 1673817"/>
                  <a:gd name="connsiteY20" fmla="*/ 1764223 h 2120684"/>
                  <a:gd name="connsiteX21" fmla="*/ 92990 w 1673817"/>
                  <a:gd name="connsiteY21" fmla="*/ 1810718 h 2120684"/>
                  <a:gd name="connsiteX22" fmla="*/ 170481 w 1673817"/>
                  <a:gd name="connsiteY22" fmla="*/ 1903708 h 2120684"/>
                  <a:gd name="connsiteX23" fmla="*/ 309966 w 1673817"/>
                  <a:gd name="connsiteY23" fmla="*/ 1981200 h 2120684"/>
                  <a:gd name="connsiteX24" fmla="*/ 356461 w 1673817"/>
                  <a:gd name="connsiteY24" fmla="*/ 2012196 h 2120684"/>
                  <a:gd name="connsiteX25" fmla="*/ 449451 w 1673817"/>
                  <a:gd name="connsiteY25" fmla="*/ 2043193 h 2120684"/>
                  <a:gd name="connsiteX26" fmla="*/ 495946 w 1673817"/>
                  <a:gd name="connsiteY26" fmla="*/ 2058691 h 2120684"/>
                  <a:gd name="connsiteX27" fmla="*/ 557939 w 1673817"/>
                  <a:gd name="connsiteY27" fmla="*/ 2089688 h 2120684"/>
                  <a:gd name="connsiteX28" fmla="*/ 619932 w 1673817"/>
                  <a:gd name="connsiteY28" fmla="*/ 2105186 h 2120684"/>
                  <a:gd name="connsiteX29" fmla="*/ 666427 w 1673817"/>
                  <a:gd name="connsiteY29" fmla="*/ 2120684 h 2120684"/>
                  <a:gd name="connsiteX30" fmla="*/ 1053885 w 1673817"/>
                  <a:gd name="connsiteY30" fmla="*/ 2105186 h 2120684"/>
                  <a:gd name="connsiteX31" fmla="*/ 1177871 w 1673817"/>
                  <a:gd name="connsiteY31" fmla="*/ 2074189 h 2120684"/>
                  <a:gd name="connsiteX32" fmla="*/ 1348353 w 1673817"/>
                  <a:gd name="connsiteY32" fmla="*/ 2027695 h 2120684"/>
                  <a:gd name="connsiteX33" fmla="*/ 1379349 w 1673817"/>
                  <a:gd name="connsiteY33" fmla="*/ 1981200 h 2120684"/>
                  <a:gd name="connsiteX34" fmla="*/ 1472339 w 1673817"/>
                  <a:gd name="connsiteY34" fmla="*/ 1903708 h 2120684"/>
                  <a:gd name="connsiteX35" fmla="*/ 1549831 w 1673817"/>
                  <a:gd name="connsiteY35" fmla="*/ 1810718 h 2120684"/>
                  <a:gd name="connsiteX36" fmla="*/ 1611824 w 1673817"/>
                  <a:gd name="connsiteY36" fmla="*/ 1717728 h 2120684"/>
                  <a:gd name="connsiteX37" fmla="*/ 1658319 w 1673817"/>
                  <a:gd name="connsiteY37" fmla="*/ 1562745 h 2120684"/>
                  <a:gd name="connsiteX38" fmla="*/ 1673817 w 1673817"/>
                  <a:gd name="connsiteY38" fmla="*/ 1407762 h 2120684"/>
                  <a:gd name="connsiteX39" fmla="*/ 1627322 w 1673817"/>
                  <a:gd name="connsiteY39" fmla="*/ 1175288 h 2120684"/>
                  <a:gd name="connsiteX40" fmla="*/ 1549831 w 1673817"/>
                  <a:gd name="connsiteY40" fmla="*/ 1035803 h 2120684"/>
                  <a:gd name="connsiteX41" fmla="*/ 1456841 w 1673817"/>
                  <a:gd name="connsiteY41" fmla="*/ 1004806 h 2120684"/>
                  <a:gd name="connsiteX42" fmla="*/ 1348353 w 1673817"/>
                  <a:gd name="connsiteY42" fmla="*/ 958312 h 2120684"/>
                  <a:gd name="connsiteX43" fmla="*/ 1255363 w 1673817"/>
                  <a:gd name="connsiteY43" fmla="*/ 896318 h 2120684"/>
                  <a:gd name="connsiteX44" fmla="*/ 1162373 w 1673817"/>
                  <a:gd name="connsiteY44" fmla="*/ 803328 h 2120684"/>
                  <a:gd name="connsiteX45" fmla="*/ 1115878 w 1673817"/>
                  <a:gd name="connsiteY45" fmla="*/ 756834 h 2120684"/>
                  <a:gd name="connsiteX46" fmla="*/ 1100380 w 1673817"/>
                  <a:gd name="connsiteY46" fmla="*/ 710339 h 2120684"/>
                  <a:gd name="connsiteX47" fmla="*/ 1038387 w 1673817"/>
                  <a:gd name="connsiteY47" fmla="*/ 617349 h 2120684"/>
                  <a:gd name="connsiteX48" fmla="*/ 991892 w 1673817"/>
                  <a:gd name="connsiteY48" fmla="*/ 524359 h 2120684"/>
                  <a:gd name="connsiteX49" fmla="*/ 960895 w 1673817"/>
                  <a:gd name="connsiteY49" fmla="*/ 431369 h 2120684"/>
                  <a:gd name="connsiteX50" fmla="*/ 929898 w 1673817"/>
                  <a:gd name="connsiteY50" fmla="*/ 338379 h 2120684"/>
                  <a:gd name="connsiteX51" fmla="*/ 914400 w 1673817"/>
                  <a:gd name="connsiteY51" fmla="*/ 291884 h 2120684"/>
                  <a:gd name="connsiteX52" fmla="*/ 914400 w 1673817"/>
                  <a:gd name="connsiteY52" fmla="*/ 43912 h 21206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</a:cxnLst>
                <a:rect l="l" t="t" r="r" b="b"/>
                <a:pathLst>
                  <a:path w="1673817" h="2120684">
                    <a:moveTo>
                      <a:pt x="914400" y="43912"/>
                    </a:moveTo>
                    <a:cubicBezTo>
                      <a:pt x="901485" y="0"/>
                      <a:pt x="863251" y="28413"/>
                      <a:pt x="836909" y="28413"/>
                    </a:cubicBezTo>
                    <a:cubicBezTo>
                      <a:pt x="749289" y="28413"/>
                      <a:pt x="731813" y="37615"/>
                      <a:pt x="666427" y="59410"/>
                    </a:cubicBezTo>
                    <a:lnTo>
                      <a:pt x="573437" y="198895"/>
                    </a:lnTo>
                    <a:cubicBezTo>
                      <a:pt x="563105" y="214393"/>
                      <a:pt x="548331" y="227719"/>
                      <a:pt x="542441" y="245389"/>
                    </a:cubicBezTo>
                    <a:cubicBezTo>
                      <a:pt x="537275" y="260887"/>
                      <a:pt x="530904" y="276035"/>
                      <a:pt x="526942" y="291884"/>
                    </a:cubicBezTo>
                    <a:cubicBezTo>
                      <a:pt x="514182" y="342922"/>
                      <a:pt x="505156" y="411709"/>
                      <a:pt x="495946" y="462366"/>
                    </a:cubicBezTo>
                    <a:cubicBezTo>
                      <a:pt x="491234" y="488283"/>
                      <a:pt x="486162" y="514142"/>
                      <a:pt x="480448" y="539857"/>
                    </a:cubicBezTo>
                    <a:cubicBezTo>
                      <a:pt x="473671" y="570355"/>
                      <a:pt x="446151" y="678575"/>
                      <a:pt x="433953" y="694840"/>
                    </a:cubicBezTo>
                    <a:cubicBezTo>
                      <a:pt x="418455" y="715505"/>
                      <a:pt x="402472" y="735815"/>
                      <a:pt x="387458" y="756834"/>
                    </a:cubicBezTo>
                    <a:cubicBezTo>
                      <a:pt x="376632" y="771991"/>
                      <a:pt x="369632" y="790157"/>
                      <a:pt x="356461" y="803328"/>
                    </a:cubicBezTo>
                    <a:cubicBezTo>
                      <a:pt x="343290" y="816499"/>
                      <a:pt x="324275" y="822400"/>
                      <a:pt x="309966" y="834325"/>
                    </a:cubicBezTo>
                    <a:cubicBezTo>
                      <a:pt x="190634" y="933769"/>
                      <a:pt x="332414" y="834857"/>
                      <a:pt x="216976" y="911817"/>
                    </a:cubicBezTo>
                    <a:cubicBezTo>
                      <a:pt x="140023" y="1027249"/>
                      <a:pt x="238923" y="885483"/>
                      <a:pt x="139485" y="1004806"/>
                    </a:cubicBezTo>
                    <a:cubicBezTo>
                      <a:pt x="127560" y="1019115"/>
                      <a:pt x="120413" y="1036992"/>
                      <a:pt x="108488" y="1051301"/>
                    </a:cubicBezTo>
                    <a:cubicBezTo>
                      <a:pt x="94456" y="1068139"/>
                      <a:pt x="75449" y="1080495"/>
                      <a:pt x="61993" y="1097796"/>
                    </a:cubicBezTo>
                    <a:cubicBezTo>
                      <a:pt x="39122" y="1127202"/>
                      <a:pt x="0" y="1190786"/>
                      <a:pt x="0" y="1190786"/>
                    </a:cubicBezTo>
                    <a:cubicBezTo>
                      <a:pt x="5166" y="1247613"/>
                      <a:pt x="7956" y="1304706"/>
                      <a:pt x="15498" y="1361267"/>
                    </a:cubicBezTo>
                    <a:cubicBezTo>
                      <a:pt x="18313" y="1382381"/>
                      <a:pt x="30997" y="1401960"/>
                      <a:pt x="30997" y="1423261"/>
                    </a:cubicBezTo>
                    <a:cubicBezTo>
                      <a:pt x="30997" y="1460661"/>
                      <a:pt x="12229" y="1510560"/>
                      <a:pt x="0" y="1547247"/>
                    </a:cubicBezTo>
                    <a:cubicBezTo>
                      <a:pt x="3464" y="1574964"/>
                      <a:pt x="14945" y="1732673"/>
                      <a:pt x="46495" y="1764223"/>
                    </a:cubicBezTo>
                    <a:cubicBezTo>
                      <a:pt x="61993" y="1779721"/>
                      <a:pt x="78958" y="1793880"/>
                      <a:pt x="92990" y="1810718"/>
                    </a:cubicBezTo>
                    <a:cubicBezTo>
                      <a:pt x="140117" y="1867270"/>
                      <a:pt x="106142" y="1853667"/>
                      <a:pt x="170481" y="1903708"/>
                    </a:cubicBezTo>
                    <a:cubicBezTo>
                      <a:pt x="346387" y="2040524"/>
                      <a:pt x="197729" y="1925082"/>
                      <a:pt x="309966" y="1981200"/>
                    </a:cubicBezTo>
                    <a:cubicBezTo>
                      <a:pt x="326626" y="1989530"/>
                      <a:pt x="339440" y="2004631"/>
                      <a:pt x="356461" y="2012196"/>
                    </a:cubicBezTo>
                    <a:cubicBezTo>
                      <a:pt x="386318" y="2025466"/>
                      <a:pt x="418454" y="2032861"/>
                      <a:pt x="449451" y="2043193"/>
                    </a:cubicBezTo>
                    <a:cubicBezTo>
                      <a:pt x="464949" y="2048359"/>
                      <a:pt x="481334" y="2051385"/>
                      <a:pt x="495946" y="2058691"/>
                    </a:cubicBezTo>
                    <a:cubicBezTo>
                      <a:pt x="516610" y="2069023"/>
                      <a:pt x="536307" y="2081576"/>
                      <a:pt x="557939" y="2089688"/>
                    </a:cubicBezTo>
                    <a:cubicBezTo>
                      <a:pt x="577883" y="2097167"/>
                      <a:pt x="599451" y="2099334"/>
                      <a:pt x="619932" y="2105186"/>
                    </a:cubicBezTo>
                    <a:cubicBezTo>
                      <a:pt x="635640" y="2109674"/>
                      <a:pt x="650929" y="2115518"/>
                      <a:pt x="666427" y="2120684"/>
                    </a:cubicBezTo>
                    <a:cubicBezTo>
                      <a:pt x="795580" y="2115518"/>
                      <a:pt x="924915" y="2113784"/>
                      <a:pt x="1053885" y="2105186"/>
                    </a:cubicBezTo>
                    <a:cubicBezTo>
                      <a:pt x="1120799" y="2100725"/>
                      <a:pt x="1122881" y="2089186"/>
                      <a:pt x="1177871" y="2074189"/>
                    </a:cubicBezTo>
                    <a:cubicBezTo>
                      <a:pt x="1370164" y="2021746"/>
                      <a:pt x="1241327" y="2063370"/>
                      <a:pt x="1348353" y="2027695"/>
                    </a:cubicBezTo>
                    <a:cubicBezTo>
                      <a:pt x="1358685" y="2012197"/>
                      <a:pt x="1367425" y="1995509"/>
                      <a:pt x="1379349" y="1981200"/>
                    </a:cubicBezTo>
                    <a:cubicBezTo>
                      <a:pt x="1416639" y="1936451"/>
                      <a:pt x="1426623" y="1934186"/>
                      <a:pt x="1472339" y="1903708"/>
                    </a:cubicBezTo>
                    <a:cubicBezTo>
                      <a:pt x="1583110" y="1737553"/>
                      <a:pt x="1410602" y="1989728"/>
                      <a:pt x="1549831" y="1810718"/>
                    </a:cubicBezTo>
                    <a:cubicBezTo>
                      <a:pt x="1572702" y="1781312"/>
                      <a:pt x="1611824" y="1717728"/>
                      <a:pt x="1611824" y="1717728"/>
                    </a:cubicBezTo>
                    <a:cubicBezTo>
                      <a:pt x="1649556" y="1604531"/>
                      <a:pt x="1634895" y="1656436"/>
                      <a:pt x="1658319" y="1562745"/>
                    </a:cubicBezTo>
                    <a:cubicBezTo>
                      <a:pt x="1663485" y="1511084"/>
                      <a:pt x="1673817" y="1459681"/>
                      <a:pt x="1673817" y="1407762"/>
                    </a:cubicBezTo>
                    <a:cubicBezTo>
                      <a:pt x="1673817" y="1293121"/>
                      <a:pt x="1659768" y="1272626"/>
                      <a:pt x="1627322" y="1175288"/>
                    </a:cubicBezTo>
                    <a:cubicBezTo>
                      <a:pt x="1613675" y="1134348"/>
                      <a:pt x="1589801" y="1049126"/>
                      <a:pt x="1549831" y="1035803"/>
                    </a:cubicBezTo>
                    <a:lnTo>
                      <a:pt x="1456841" y="1004806"/>
                    </a:lnTo>
                    <a:cubicBezTo>
                      <a:pt x="1408741" y="988773"/>
                      <a:pt x="1396231" y="987039"/>
                      <a:pt x="1348353" y="958312"/>
                    </a:cubicBezTo>
                    <a:cubicBezTo>
                      <a:pt x="1316408" y="939145"/>
                      <a:pt x="1281705" y="922660"/>
                      <a:pt x="1255363" y="896318"/>
                    </a:cubicBezTo>
                    <a:lnTo>
                      <a:pt x="1162373" y="803328"/>
                    </a:lnTo>
                    <a:lnTo>
                      <a:pt x="1115878" y="756834"/>
                    </a:lnTo>
                    <a:cubicBezTo>
                      <a:pt x="1110712" y="741336"/>
                      <a:pt x="1108314" y="724620"/>
                      <a:pt x="1100380" y="710339"/>
                    </a:cubicBezTo>
                    <a:cubicBezTo>
                      <a:pt x="1082288" y="677774"/>
                      <a:pt x="1050168" y="652690"/>
                      <a:pt x="1038387" y="617349"/>
                    </a:cubicBezTo>
                    <a:cubicBezTo>
                      <a:pt x="981858" y="447771"/>
                      <a:pt x="1072014" y="704635"/>
                      <a:pt x="991892" y="524359"/>
                    </a:cubicBezTo>
                    <a:cubicBezTo>
                      <a:pt x="978622" y="494502"/>
                      <a:pt x="971227" y="462366"/>
                      <a:pt x="960895" y="431369"/>
                    </a:cubicBezTo>
                    <a:lnTo>
                      <a:pt x="929898" y="338379"/>
                    </a:lnTo>
                    <a:lnTo>
                      <a:pt x="914400" y="291884"/>
                    </a:lnTo>
                    <a:cubicBezTo>
                      <a:pt x="897798" y="59449"/>
                      <a:pt x="927315" y="87824"/>
                      <a:pt x="914400" y="4391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00">
                      <a:shade val="30000"/>
                      <a:satMod val="115000"/>
                    </a:srgbClr>
                  </a:gs>
                  <a:gs pos="50000">
                    <a:srgbClr val="FFFF00">
                      <a:shade val="67500"/>
                      <a:satMod val="115000"/>
                    </a:srgbClr>
                  </a:gs>
                  <a:gs pos="100000">
                    <a:srgbClr val="FFFF00">
                      <a:shade val="100000"/>
                      <a:satMod val="115000"/>
                    </a:srgbClr>
                  </a:gs>
                </a:gsLst>
                <a:path path="circle">
                  <a:fillToRect l="100000" t="100000"/>
                </a:path>
                <a:tileRect r="-100000" b="-100000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Volný tvar 31"/>
              <p:cNvSpPr/>
              <p:nvPr/>
            </p:nvSpPr>
            <p:spPr>
              <a:xfrm>
                <a:off x="1272043" y="505474"/>
                <a:ext cx="324507" cy="502125"/>
              </a:xfrm>
              <a:custGeom>
                <a:avLst/>
                <a:gdLst>
                  <a:gd name="connsiteX0" fmla="*/ 0 w 325815"/>
                  <a:gd name="connsiteY0" fmla="*/ 501785 h 501785"/>
                  <a:gd name="connsiteX1" fmla="*/ 15498 w 325815"/>
                  <a:gd name="connsiteY1" fmla="*/ 393297 h 501785"/>
                  <a:gd name="connsiteX2" fmla="*/ 30997 w 325815"/>
                  <a:gd name="connsiteY2" fmla="*/ 160822 h 501785"/>
                  <a:gd name="connsiteX3" fmla="*/ 46495 w 325815"/>
                  <a:gd name="connsiteY3" fmla="*/ 5839 h 501785"/>
                  <a:gd name="connsiteX4" fmla="*/ 309966 w 325815"/>
                  <a:gd name="connsiteY4" fmla="*/ 21337 h 501785"/>
                  <a:gd name="connsiteX5" fmla="*/ 294468 w 325815"/>
                  <a:gd name="connsiteY5" fmla="*/ 67832 h 501785"/>
                  <a:gd name="connsiteX6" fmla="*/ 216976 w 325815"/>
                  <a:gd name="connsiteY6" fmla="*/ 145324 h 501785"/>
                  <a:gd name="connsiteX7" fmla="*/ 170481 w 325815"/>
                  <a:gd name="connsiteY7" fmla="*/ 238314 h 501785"/>
                  <a:gd name="connsiteX8" fmla="*/ 77492 w 325815"/>
                  <a:gd name="connsiteY8" fmla="*/ 331303 h 501785"/>
                  <a:gd name="connsiteX9" fmla="*/ 61993 w 325815"/>
                  <a:gd name="connsiteY9" fmla="*/ 377798 h 501785"/>
                  <a:gd name="connsiteX10" fmla="*/ 30997 w 325815"/>
                  <a:gd name="connsiteY10" fmla="*/ 439792 h 5017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5815" h="501785">
                    <a:moveTo>
                      <a:pt x="0" y="501785"/>
                    </a:moveTo>
                    <a:cubicBezTo>
                      <a:pt x="5166" y="465622"/>
                      <a:pt x="12191" y="429677"/>
                      <a:pt x="15498" y="393297"/>
                    </a:cubicBezTo>
                    <a:cubicBezTo>
                      <a:pt x="22529" y="315952"/>
                      <a:pt x="24804" y="238238"/>
                      <a:pt x="30997" y="160822"/>
                    </a:cubicBezTo>
                    <a:cubicBezTo>
                      <a:pt x="35137" y="109069"/>
                      <a:pt x="41329" y="57500"/>
                      <a:pt x="46495" y="5839"/>
                    </a:cubicBezTo>
                    <a:cubicBezTo>
                      <a:pt x="134319" y="11005"/>
                      <a:pt x="224617" y="0"/>
                      <a:pt x="309966" y="21337"/>
                    </a:cubicBezTo>
                    <a:cubicBezTo>
                      <a:pt x="325815" y="25299"/>
                      <a:pt x="301774" y="53220"/>
                      <a:pt x="294468" y="67832"/>
                    </a:cubicBezTo>
                    <a:cubicBezTo>
                      <a:pt x="268638" y="119492"/>
                      <a:pt x="263470" y="114328"/>
                      <a:pt x="216976" y="145324"/>
                    </a:cubicBezTo>
                    <a:cubicBezTo>
                      <a:pt x="202614" y="188411"/>
                      <a:pt x="202529" y="202260"/>
                      <a:pt x="170481" y="238314"/>
                    </a:cubicBezTo>
                    <a:cubicBezTo>
                      <a:pt x="141358" y="271077"/>
                      <a:pt x="77492" y="331303"/>
                      <a:pt x="77492" y="331303"/>
                    </a:cubicBezTo>
                    <a:cubicBezTo>
                      <a:pt x="72326" y="346801"/>
                      <a:pt x="69299" y="363186"/>
                      <a:pt x="61993" y="377798"/>
                    </a:cubicBezTo>
                    <a:cubicBezTo>
                      <a:pt x="28131" y="445521"/>
                      <a:pt x="30997" y="400971"/>
                      <a:pt x="30997" y="439792"/>
                    </a:cubicBezTo>
                  </a:path>
                </a:pathLst>
              </a:custGeom>
              <a:solidFill>
                <a:schemeClr val="accent6">
                  <a:lumMod val="50000"/>
                </a:schemeClr>
              </a:solidFill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7" name="Skupina 30"/>
            <p:cNvGrpSpPr>
              <a:grpSpLocks/>
            </p:cNvGrpSpPr>
            <p:nvPr/>
          </p:nvGrpSpPr>
          <p:grpSpPr bwMode="auto">
            <a:xfrm>
              <a:off x="323528" y="3356992"/>
              <a:ext cx="892204" cy="1483235"/>
              <a:chOff x="511444" y="505605"/>
              <a:chExt cx="1673817" cy="2563059"/>
            </a:xfrm>
          </p:grpSpPr>
          <p:sp>
            <p:nvSpPr>
              <p:cNvPr id="29" name="Volný tvar 28"/>
              <p:cNvSpPr/>
              <p:nvPr/>
            </p:nvSpPr>
            <p:spPr>
              <a:xfrm>
                <a:off x="511444" y="947980"/>
                <a:ext cx="1673817" cy="2120684"/>
              </a:xfrm>
              <a:custGeom>
                <a:avLst/>
                <a:gdLst>
                  <a:gd name="connsiteX0" fmla="*/ 914400 w 1673817"/>
                  <a:gd name="connsiteY0" fmla="*/ 43912 h 2120684"/>
                  <a:gd name="connsiteX1" fmla="*/ 836909 w 1673817"/>
                  <a:gd name="connsiteY1" fmla="*/ 28413 h 2120684"/>
                  <a:gd name="connsiteX2" fmla="*/ 666427 w 1673817"/>
                  <a:gd name="connsiteY2" fmla="*/ 59410 h 2120684"/>
                  <a:gd name="connsiteX3" fmla="*/ 573437 w 1673817"/>
                  <a:gd name="connsiteY3" fmla="*/ 198895 h 2120684"/>
                  <a:gd name="connsiteX4" fmla="*/ 542441 w 1673817"/>
                  <a:gd name="connsiteY4" fmla="*/ 245389 h 2120684"/>
                  <a:gd name="connsiteX5" fmla="*/ 526942 w 1673817"/>
                  <a:gd name="connsiteY5" fmla="*/ 291884 h 2120684"/>
                  <a:gd name="connsiteX6" fmla="*/ 495946 w 1673817"/>
                  <a:gd name="connsiteY6" fmla="*/ 462366 h 2120684"/>
                  <a:gd name="connsiteX7" fmla="*/ 480448 w 1673817"/>
                  <a:gd name="connsiteY7" fmla="*/ 539857 h 2120684"/>
                  <a:gd name="connsiteX8" fmla="*/ 433953 w 1673817"/>
                  <a:gd name="connsiteY8" fmla="*/ 694840 h 2120684"/>
                  <a:gd name="connsiteX9" fmla="*/ 387458 w 1673817"/>
                  <a:gd name="connsiteY9" fmla="*/ 756834 h 2120684"/>
                  <a:gd name="connsiteX10" fmla="*/ 356461 w 1673817"/>
                  <a:gd name="connsiteY10" fmla="*/ 803328 h 2120684"/>
                  <a:gd name="connsiteX11" fmla="*/ 309966 w 1673817"/>
                  <a:gd name="connsiteY11" fmla="*/ 834325 h 2120684"/>
                  <a:gd name="connsiteX12" fmla="*/ 216976 w 1673817"/>
                  <a:gd name="connsiteY12" fmla="*/ 911817 h 2120684"/>
                  <a:gd name="connsiteX13" fmla="*/ 139485 w 1673817"/>
                  <a:gd name="connsiteY13" fmla="*/ 1004806 h 2120684"/>
                  <a:gd name="connsiteX14" fmla="*/ 108488 w 1673817"/>
                  <a:gd name="connsiteY14" fmla="*/ 1051301 h 2120684"/>
                  <a:gd name="connsiteX15" fmla="*/ 61993 w 1673817"/>
                  <a:gd name="connsiteY15" fmla="*/ 1097796 h 2120684"/>
                  <a:gd name="connsiteX16" fmla="*/ 0 w 1673817"/>
                  <a:gd name="connsiteY16" fmla="*/ 1190786 h 2120684"/>
                  <a:gd name="connsiteX17" fmla="*/ 15498 w 1673817"/>
                  <a:gd name="connsiteY17" fmla="*/ 1361267 h 2120684"/>
                  <a:gd name="connsiteX18" fmla="*/ 30997 w 1673817"/>
                  <a:gd name="connsiteY18" fmla="*/ 1423261 h 2120684"/>
                  <a:gd name="connsiteX19" fmla="*/ 0 w 1673817"/>
                  <a:gd name="connsiteY19" fmla="*/ 1547247 h 2120684"/>
                  <a:gd name="connsiteX20" fmla="*/ 46495 w 1673817"/>
                  <a:gd name="connsiteY20" fmla="*/ 1764223 h 2120684"/>
                  <a:gd name="connsiteX21" fmla="*/ 92990 w 1673817"/>
                  <a:gd name="connsiteY21" fmla="*/ 1810718 h 2120684"/>
                  <a:gd name="connsiteX22" fmla="*/ 170481 w 1673817"/>
                  <a:gd name="connsiteY22" fmla="*/ 1903708 h 2120684"/>
                  <a:gd name="connsiteX23" fmla="*/ 309966 w 1673817"/>
                  <a:gd name="connsiteY23" fmla="*/ 1981200 h 2120684"/>
                  <a:gd name="connsiteX24" fmla="*/ 356461 w 1673817"/>
                  <a:gd name="connsiteY24" fmla="*/ 2012196 h 2120684"/>
                  <a:gd name="connsiteX25" fmla="*/ 449451 w 1673817"/>
                  <a:gd name="connsiteY25" fmla="*/ 2043193 h 2120684"/>
                  <a:gd name="connsiteX26" fmla="*/ 495946 w 1673817"/>
                  <a:gd name="connsiteY26" fmla="*/ 2058691 h 2120684"/>
                  <a:gd name="connsiteX27" fmla="*/ 557939 w 1673817"/>
                  <a:gd name="connsiteY27" fmla="*/ 2089688 h 2120684"/>
                  <a:gd name="connsiteX28" fmla="*/ 619932 w 1673817"/>
                  <a:gd name="connsiteY28" fmla="*/ 2105186 h 2120684"/>
                  <a:gd name="connsiteX29" fmla="*/ 666427 w 1673817"/>
                  <a:gd name="connsiteY29" fmla="*/ 2120684 h 2120684"/>
                  <a:gd name="connsiteX30" fmla="*/ 1053885 w 1673817"/>
                  <a:gd name="connsiteY30" fmla="*/ 2105186 h 2120684"/>
                  <a:gd name="connsiteX31" fmla="*/ 1177871 w 1673817"/>
                  <a:gd name="connsiteY31" fmla="*/ 2074189 h 2120684"/>
                  <a:gd name="connsiteX32" fmla="*/ 1348353 w 1673817"/>
                  <a:gd name="connsiteY32" fmla="*/ 2027695 h 2120684"/>
                  <a:gd name="connsiteX33" fmla="*/ 1379349 w 1673817"/>
                  <a:gd name="connsiteY33" fmla="*/ 1981200 h 2120684"/>
                  <a:gd name="connsiteX34" fmla="*/ 1472339 w 1673817"/>
                  <a:gd name="connsiteY34" fmla="*/ 1903708 h 2120684"/>
                  <a:gd name="connsiteX35" fmla="*/ 1549831 w 1673817"/>
                  <a:gd name="connsiteY35" fmla="*/ 1810718 h 2120684"/>
                  <a:gd name="connsiteX36" fmla="*/ 1611824 w 1673817"/>
                  <a:gd name="connsiteY36" fmla="*/ 1717728 h 2120684"/>
                  <a:gd name="connsiteX37" fmla="*/ 1658319 w 1673817"/>
                  <a:gd name="connsiteY37" fmla="*/ 1562745 h 2120684"/>
                  <a:gd name="connsiteX38" fmla="*/ 1673817 w 1673817"/>
                  <a:gd name="connsiteY38" fmla="*/ 1407762 h 2120684"/>
                  <a:gd name="connsiteX39" fmla="*/ 1627322 w 1673817"/>
                  <a:gd name="connsiteY39" fmla="*/ 1175288 h 2120684"/>
                  <a:gd name="connsiteX40" fmla="*/ 1549831 w 1673817"/>
                  <a:gd name="connsiteY40" fmla="*/ 1035803 h 2120684"/>
                  <a:gd name="connsiteX41" fmla="*/ 1456841 w 1673817"/>
                  <a:gd name="connsiteY41" fmla="*/ 1004806 h 2120684"/>
                  <a:gd name="connsiteX42" fmla="*/ 1348353 w 1673817"/>
                  <a:gd name="connsiteY42" fmla="*/ 958312 h 2120684"/>
                  <a:gd name="connsiteX43" fmla="*/ 1255363 w 1673817"/>
                  <a:gd name="connsiteY43" fmla="*/ 896318 h 2120684"/>
                  <a:gd name="connsiteX44" fmla="*/ 1162373 w 1673817"/>
                  <a:gd name="connsiteY44" fmla="*/ 803328 h 2120684"/>
                  <a:gd name="connsiteX45" fmla="*/ 1115878 w 1673817"/>
                  <a:gd name="connsiteY45" fmla="*/ 756834 h 2120684"/>
                  <a:gd name="connsiteX46" fmla="*/ 1100380 w 1673817"/>
                  <a:gd name="connsiteY46" fmla="*/ 710339 h 2120684"/>
                  <a:gd name="connsiteX47" fmla="*/ 1038387 w 1673817"/>
                  <a:gd name="connsiteY47" fmla="*/ 617349 h 2120684"/>
                  <a:gd name="connsiteX48" fmla="*/ 991892 w 1673817"/>
                  <a:gd name="connsiteY48" fmla="*/ 524359 h 2120684"/>
                  <a:gd name="connsiteX49" fmla="*/ 960895 w 1673817"/>
                  <a:gd name="connsiteY49" fmla="*/ 431369 h 2120684"/>
                  <a:gd name="connsiteX50" fmla="*/ 929898 w 1673817"/>
                  <a:gd name="connsiteY50" fmla="*/ 338379 h 2120684"/>
                  <a:gd name="connsiteX51" fmla="*/ 914400 w 1673817"/>
                  <a:gd name="connsiteY51" fmla="*/ 291884 h 2120684"/>
                  <a:gd name="connsiteX52" fmla="*/ 914400 w 1673817"/>
                  <a:gd name="connsiteY52" fmla="*/ 43912 h 21206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</a:cxnLst>
                <a:rect l="l" t="t" r="r" b="b"/>
                <a:pathLst>
                  <a:path w="1673817" h="2120684">
                    <a:moveTo>
                      <a:pt x="914400" y="43912"/>
                    </a:moveTo>
                    <a:cubicBezTo>
                      <a:pt x="901485" y="0"/>
                      <a:pt x="863251" y="28413"/>
                      <a:pt x="836909" y="28413"/>
                    </a:cubicBezTo>
                    <a:cubicBezTo>
                      <a:pt x="749289" y="28413"/>
                      <a:pt x="731813" y="37615"/>
                      <a:pt x="666427" y="59410"/>
                    </a:cubicBezTo>
                    <a:lnTo>
                      <a:pt x="573437" y="198895"/>
                    </a:lnTo>
                    <a:cubicBezTo>
                      <a:pt x="563105" y="214393"/>
                      <a:pt x="548331" y="227719"/>
                      <a:pt x="542441" y="245389"/>
                    </a:cubicBezTo>
                    <a:cubicBezTo>
                      <a:pt x="537275" y="260887"/>
                      <a:pt x="530904" y="276035"/>
                      <a:pt x="526942" y="291884"/>
                    </a:cubicBezTo>
                    <a:cubicBezTo>
                      <a:pt x="514182" y="342922"/>
                      <a:pt x="505156" y="411709"/>
                      <a:pt x="495946" y="462366"/>
                    </a:cubicBezTo>
                    <a:cubicBezTo>
                      <a:pt x="491234" y="488283"/>
                      <a:pt x="486162" y="514142"/>
                      <a:pt x="480448" y="539857"/>
                    </a:cubicBezTo>
                    <a:cubicBezTo>
                      <a:pt x="473671" y="570355"/>
                      <a:pt x="446151" y="678575"/>
                      <a:pt x="433953" y="694840"/>
                    </a:cubicBezTo>
                    <a:cubicBezTo>
                      <a:pt x="418455" y="715505"/>
                      <a:pt x="402472" y="735815"/>
                      <a:pt x="387458" y="756834"/>
                    </a:cubicBezTo>
                    <a:cubicBezTo>
                      <a:pt x="376632" y="771991"/>
                      <a:pt x="369632" y="790157"/>
                      <a:pt x="356461" y="803328"/>
                    </a:cubicBezTo>
                    <a:cubicBezTo>
                      <a:pt x="343290" y="816499"/>
                      <a:pt x="324275" y="822400"/>
                      <a:pt x="309966" y="834325"/>
                    </a:cubicBezTo>
                    <a:cubicBezTo>
                      <a:pt x="190634" y="933769"/>
                      <a:pt x="332414" y="834857"/>
                      <a:pt x="216976" y="911817"/>
                    </a:cubicBezTo>
                    <a:cubicBezTo>
                      <a:pt x="140023" y="1027249"/>
                      <a:pt x="238923" y="885483"/>
                      <a:pt x="139485" y="1004806"/>
                    </a:cubicBezTo>
                    <a:cubicBezTo>
                      <a:pt x="127560" y="1019115"/>
                      <a:pt x="120413" y="1036992"/>
                      <a:pt x="108488" y="1051301"/>
                    </a:cubicBezTo>
                    <a:cubicBezTo>
                      <a:pt x="94456" y="1068139"/>
                      <a:pt x="75449" y="1080495"/>
                      <a:pt x="61993" y="1097796"/>
                    </a:cubicBezTo>
                    <a:cubicBezTo>
                      <a:pt x="39122" y="1127202"/>
                      <a:pt x="0" y="1190786"/>
                      <a:pt x="0" y="1190786"/>
                    </a:cubicBezTo>
                    <a:cubicBezTo>
                      <a:pt x="5166" y="1247613"/>
                      <a:pt x="7956" y="1304706"/>
                      <a:pt x="15498" y="1361267"/>
                    </a:cubicBezTo>
                    <a:cubicBezTo>
                      <a:pt x="18313" y="1382381"/>
                      <a:pt x="30997" y="1401960"/>
                      <a:pt x="30997" y="1423261"/>
                    </a:cubicBezTo>
                    <a:cubicBezTo>
                      <a:pt x="30997" y="1460661"/>
                      <a:pt x="12229" y="1510560"/>
                      <a:pt x="0" y="1547247"/>
                    </a:cubicBezTo>
                    <a:cubicBezTo>
                      <a:pt x="3464" y="1574964"/>
                      <a:pt x="14945" y="1732673"/>
                      <a:pt x="46495" y="1764223"/>
                    </a:cubicBezTo>
                    <a:cubicBezTo>
                      <a:pt x="61993" y="1779721"/>
                      <a:pt x="78958" y="1793880"/>
                      <a:pt x="92990" y="1810718"/>
                    </a:cubicBezTo>
                    <a:cubicBezTo>
                      <a:pt x="140117" y="1867270"/>
                      <a:pt x="106142" y="1853667"/>
                      <a:pt x="170481" y="1903708"/>
                    </a:cubicBezTo>
                    <a:cubicBezTo>
                      <a:pt x="346387" y="2040524"/>
                      <a:pt x="197729" y="1925082"/>
                      <a:pt x="309966" y="1981200"/>
                    </a:cubicBezTo>
                    <a:cubicBezTo>
                      <a:pt x="326626" y="1989530"/>
                      <a:pt x="339440" y="2004631"/>
                      <a:pt x="356461" y="2012196"/>
                    </a:cubicBezTo>
                    <a:cubicBezTo>
                      <a:pt x="386318" y="2025466"/>
                      <a:pt x="418454" y="2032861"/>
                      <a:pt x="449451" y="2043193"/>
                    </a:cubicBezTo>
                    <a:cubicBezTo>
                      <a:pt x="464949" y="2048359"/>
                      <a:pt x="481334" y="2051385"/>
                      <a:pt x="495946" y="2058691"/>
                    </a:cubicBezTo>
                    <a:cubicBezTo>
                      <a:pt x="516610" y="2069023"/>
                      <a:pt x="536307" y="2081576"/>
                      <a:pt x="557939" y="2089688"/>
                    </a:cubicBezTo>
                    <a:cubicBezTo>
                      <a:pt x="577883" y="2097167"/>
                      <a:pt x="599451" y="2099334"/>
                      <a:pt x="619932" y="2105186"/>
                    </a:cubicBezTo>
                    <a:cubicBezTo>
                      <a:pt x="635640" y="2109674"/>
                      <a:pt x="650929" y="2115518"/>
                      <a:pt x="666427" y="2120684"/>
                    </a:cubicBezTo>
                    <a:cubicBezTo>
                      <a:pt x="795580" y="2115518"/>
                      <a:pt x="924915" y="2113784"/>
                      <a:pt x="1053885" y="2105186"/>
                    </a:cubicBezTo>
                    <a:cubicBezTo>
                      <a:pt x="1120799" y="2100725"/>
                      <a:pt x="1122881" y="2089186"/>
                      <a:pt x="1177871" y="2074189"/>
                    </a:cubicBezTo>
                    <a:cubicBezTo>
                      <a:pt x="1370164" y="2021746"/>
                      <a:pt x="1241327" y="2063370"/>
                      <a:pt x="1348353" y="2027695"/>
                    </a:cubicBezTo>
                    <a:cubicBezTo>
                      <a:pt x="1358685" y="2012197"/>
                      <a:pt x="1367425" y="1995509"/>
                      <a:pt x="1379349" y="1981200"/>
                    </a:cubicBezTo>
                    <a:cubicBezTo>
                      <a:pt x="1416639" y="1936451"/>
                      <a:pt x="1426623" y="1934186"/>
                      <a:pt x="1472339" y="1903708"/>
                    </a:cubicBezTo>
                    <a:cubicBezTo>
                      <a:pt x="1583110" y="1737553"/>
                      <a:pt x="1410602" y="1989728"/>
                      <a:pt x="1549831" y="1810718"/>
                    </a:cubicBezTo>
                    <a:cubicBezTo>
                      <a:pt x="1572702" y="1781312"/>
                      <a:pt x="1611824" y="1717728"/>
                      <a:pt x="1611824" y="1717728"/>
                    </a:cubicBezTo>
                    <a:cubicBezTo>
                      <a:pt x="1649556" y="1604531"/>
                      <a:pt x="1634895" y="1656436"/>
                      <a:pt x="1658319" y="1562745"/>
                    </a:cubicBezTo>
                    <a:cubicBezTo>
                      <a:pt x="1663485" y="1511084"/>
                      <a:pt x="1673817" y="1459681"/>
                      <a:pt x="1673817" y="1407762"/>
                    </a:cubicBezTo>
                    <a:cubicBezTo>
                      <a:pt x="1673817" y="1293121"/>
                      <a:pt x="1659768" y="1272626"/>
                      <a:pt x="1627322" y="1175288"/>
                    </a:cubicBezTo>
                    <a:cubicBezTo>
                      <a:pt x="1613675" y="1134348"/>
                      <a:pt x="1589801" y="1049126"/>
                      <a:pt x="1549831" y="1035803"/>
                    </a:cubicBezTo>
                    <a:lnTo>
                      <a:pt x="1456841" y="1004806"/>
                    </a:lnTo>
                    <a:cubicBezTo>
                      <a:pt x="1408741" y="988773"/>
                      <a:pt x="1396231" y="987039"/>
                      <a:pt x="1348353" y="958312"/>
                    </a:cubicBezTo>
                    <a:cubicBezTo>
                      <a:pt x="1316408" y="939145"/>
                      <a:pt x="1281705" y="922660"/>
                      <a:pt x="1255363" y="896318"/>
                    </a:cubicBezTo>
                    <a:lnTo>
                      <a:pt x="1162373" y="803328"/>
                    </a:lnTo>
                    <a:lnTo>
                      <a:pt x="1115878" y="756834"/>
                    </a:lnTo>
                    <a:cubicBezTo>
                      <a:pt x="1110712" y="741336"/>
                      <a:pt x="1108314" y="724620"/>
                      <a:pt x="1100380" y="710339"/>
                    </a:cubicBezTo>
                    <a:cubicBezTo>
                      <a:pt x="1082288" y="677774"/>
                      <a:pt x="1050168" y="652690"/>
                      <a:pt x="1038387" y="617349"/>
                    </a:cubicBezTo>
                    <a:cubicBezTo>
                      <a:pt x="981858" y="447771"/>
                      <a:pt x="1072014" y="704635"/>
                      <a:pt x="991892" y="524359"/>
                    </a:cubicBezTo>
                    <a:cubicBezTo>
                      <a:pt x="978622" y="494502"/>
                      <a:pt x="971227" y="462366"/>
                      <a:pt x="960895" y="431369"/>
                    </a:cubicBezTo>
                    <a:lnTo>
                      <a:pt x="929898" y="338379"/>
                    </a:lnTo>
                    <a:lnTo>
                      <a:pt x="914400" y="291884"/>
                    </a:lnTo>
                    <a:cubicBezTo>
                      <a:pt x="897798" y="59449"/>
                      <a:pt x="927315" y="87824"/>
                      <a:pt x="914400" y="4391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00">
                      <a:shade val="30000"/>
                      <a:satMod val="115000"/>
                    </a:srgbClr>
                  </a:gs>
                  <a:gs pos="50000">
                    <a:srgbClr val="FFFF00">
                      <a:shade val="67500"/>
                      <a:satMod val="115000"/>
                    </a:srgbClr>
                  </a:gs>
                  <a:gs pos="100000">
                    <a:srgbClr val="FFFF00">
                      <a:shade val="100000"/>
                      <a:satMod val="115000"/>
                    </a:srgbClr>
                  </a:gs>
                </a:gsLst>
                <a:path path="circle">
                  <a:fillToRect l="100000" t="100000"/>
                </a:path>
                <a:tileRect r="-100000" b="-100000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Volný tvar 29"/>
              <p:cNvSpPr/>
              <p:nvPr/>
            </p:nvSpPr>
            <p:spPr>
              <a:xfrm>
                <a:off x="1270995" y="504257"/>
                <a:ext cx="324507" cy="502123"/>
              </a:xfrm>
              <a:custGeom>
                <a:avLst/>
                <a:gdLst>
                  <a:gd name="connsiteX0" fmla="*/ 0 w 325815"/>
                  <a:gd name="connsiteY0" fmla="*/ 501785 h 501785"/>
                  <a:gd name="connsiteX1" fmla="*/ 15498 w 325815"/>
                  <a:gd name="connsiteY1" fmla="*/ 393297 h 501785"/>
                  <a:gd name="connsiteX2" fmla="*/ 30997 w 325815"/>
                  <a:gd name="connsiteY2" fmla="*/ 160822 h 501785"/>
                  <a:gd name="connsiteX3" fmla="*/ 46495 w 325815"/>
                  <a:gd name="connsiteY3" fmla="*/ 5839 h 501785"/>
                  <a:gd name="connsiteX4" fmla="*/ 309966 w 325815"/>
                  <a:gd name="connsiteY4" fmla="*/ 21337 h 501785"/>
                  <a:gd name="connsiteX5" fmla="*/ 294468 w 325815"/>
                  <a:gd name="connsiteY5" fmla="*/ 67832 h 501785"/>
                  <a:gd name="connsiteX6" fmla="*/ 216976 w 325815"/>
                  <a:gd name="connsiteY6" fmla="*/ 145324 h 501785"/>
                  <a:gd name="connsiteX7" fmla="*/ 170481 w 325815"/>
                  <a:gd name="connsiteY7" fmla="*/ 238314 h 501785"/>
                  <a:gd name="connsiteX8" fmla="*/ 77492 w 325815"/>
                  <a:gd name="connsiteY8" fmla="*/ 331303 h 501785"/>
                  <a:gd name="connsiteX9" fmla="*/ 61993 w 325815"/>
                  <a:gd name="connsiteY9" fmla="*/ 377798 h 501785"/>
                  <a:gd name="connsiteX10" fmla="*/ 30997 w 325815"/>
                  <a:gd name="connsiteY10" fmla="*/ 439792 h 5017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5815" h="501785">
                    <a:moveTo>
                      <a:pt x="0" y="501785"/>
                    </a:moveTo>
                    <a:cubicBezTo>
                      <a:pt x="5166" y="465622"/>
                      <a:pt x="12191" y="429677"/>
                      <a:pt x="15498" y="393297"/>
                    </a:cubicBezTo>
                    <a:cubicBezTo>
                      <a:pt x="22529" y="315952"/>
                      <a:pt x="24804" y="238238"/>
                      <a:pt x="30997" y="160822"/>
                    </a:cubicBezTo>
                    <a:cubicBezTo>
                      <a:pt x="35137" y="109069"/>
                      <a:pt x="41329" y="57500"/>
                      <a:pt x="46495" y="5839"/>
                    </a:cubicBezTo>
                    <a:cubicBezTo>
                      <a:pt x="134319" y="11005"/>
                      <a:pt x="224617" y="0"/>
                      <a:pt x="309966" y="21337"/>
                    </a:cubicBezTo>
                    <a:cubicBezTo>
                      <a:pt x="325815" y="25299"/>
                      <a:pt x="301774" y="53220"/>
                      <a:pt x="294468" y="67832"/>
                    </a:cubicBezTo>
                    <a:cubicBezTo>
                      <a:pt x="268638" y="119492"/>
                      <a:pt x="263470" y="114328"/>
                      <a:pt x="216976" y="145324"/>
                    </a:cubicBezTo>
                    <a:cubicBezTo>
                      <a:pt x="202614" y="188411"/>
                      <a:pt x="202529" y="202260"/>
                      <a:pt x="170481" y="238314"/>
                    </a:cubicBezTo>
                    <a:cubicBezTo>
                      <a:pt x="141358" y="271077"/>
                      <a:pt x="77492" y="331303"/>
                      <a:pt x="77492" y="331303"/>
                    </a:cubicBezTo>
                    <a:cubicBezTo>
                      <a:pt x="72326" y="346801"/>
                      <a:pt x="69299" y="363186"/>
                      <a:pt x="61993" y="377798"/>
                    </a:cubicBezTo>
                    <a:cubicBezTo>
                      <a:pt x="28131" y="445521"/>
                      <a:pt x="30997" y="400971"/>
                      <a:pt x="30997" y="439792"/>
                    </a:cubicBezTo>
                  </a:path>
                </a:pathLst>
              </a:custGeom>
              <a:solidFill>
                <a:schemeClr val="accent6">
                  <a:lumMod val="50000"/>
                </a:schemeClr>
              </a:solidFill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8" name="Skupina 33"/>
            <p:cNvGrpSpPr>
              <a:grpSpLocks/>
            </p:cNvGrpSpPr>
            <p:nvPr/>
          </p:nvGrpSpPr>
          <p:grpSpPr bwMode="auto">
            <a:xfrm>
              <a:off x="2411760" y="3645024"/>
              <a:ext cx="892204" cy="1483235"/>
              <a:chOff x="511444" y="505605"/>
              <a:chExt cx="1673817" cy="2563059"/>
            </a:xfrm>
          </p:grpSpPr>
          <p:sp>
            <p:nvSpPr>
              <p:cNvPr id="27" name="Volný tvar 26"/>
              <p:cNvSpPr/>
              <p:nvPr/>
            </p:nvSpPr>
            <p:spPr>
              <a:xfrm>
                <a:off x="511444" y="947980"/>
                <a:ext cx="1673817" cy="2120684"/>
              </a:xfrm>
              <a:custGeom>
                <a:avLst/>
                <a:gdLst>
                  <a:gd name="connsiteX0" fmla="*/ 914400 w 1673817"/>
                  <a:gd name="connsiteY0" fmla="*/ 43912 h 2120684"/>
                  <a:gd name="connsiteX1" fmla="*/ 836909 w 1673817"/>
                  <a:gd name="connsiteY1" fmla="*/ 28413 h 2120684"/>
                  <a:gd name="connsiteX2" fmla="*/ 666427 w 1673817"/>
                  <a:gd name="connsiteY2" fmla="*/ 59410 h 2120684"/>
                  <a:gd name="connsiteX3" fmla="*/ 573437 w 1673817"/>
                  <a:gd name="connsiteY3" fmla="*/ 198895 h 2120684"/>
                  <a:gd name="connsiteX4" fmla="*/ 542441 w 1673817"/>
                  <a:gd name="connsiteY4" fmla="*/ 245389 h 2120684"/>
                  <a:gd name="connsiteX5" fmla="*/ 526942 w 1673817"/>
                  <a:gd name="connsiteY5" fmla="*/ 291884 h 2120684"/>
                  <a:gd name="connsiteX6" fmla="*/ 495946 w 1673817"/>
                  <a:gd name="connsiteY6" fmla="*/ 462366 h 2120684"/>
                  <a:gd name="connsiteX7" fmla="*/ 480448 w 1673817"/>
                  <a:gd name="connsiteY7" fmla="*/ 539857 h 2120684"/>
                  <a:gd name="connsiteX8" fmla="*/ 433953 w 1673817"/>
                  <a:gd name="connsiteY8" fmla="*/ 694840 h 2120684"/>
                  <a:gd name="connsiteX9" fmla="*/ 387458 w 1673817"/>
                  <a:gd name="connsiteY9" fmla="*/ 756834 h 2120684"/>
                  <a:gd name="connsiteX10" fmla="*/ 356461 w 1673817"/>
                  <a:gd name="connsiteY10" fmla="*/ 803328 h 2120684"/>
                  <a:gd name="connsiteX11" fmla="*/ 309966 w 1673817"/>
                  <a:gd name="connsiteY11" fmla="*/ 834325 h 2120684"/>
                  <a:gd name="connsiteX12" fmla="*/ 216976 w 1673817"/>
                  <a:gd name="connsiteY12" fmla="*/ 911817 h 2120684"/>
                  <a:gd name="connsiteX13" fmla="*/ 139485 w 1673817"/>
                  <a:gd name="connsiteY13" fmla="*/ 1004806 h 2120684"/>
                  <a:gd name="connsiteX14" fmla="*/ 108488 w 1673817"/>
                  <a:gd name="connsiteY14" fmla="*/ 1051301 h 2120684"/>
                  <a:gd name="connsiteX15" fmla="*/ 61993 w 1673817"/>
                  <a:gd name="connsiteY15" fmla="*/ 1097796 h 2120684"/>
                  <a:gd name="connsiteX16" fmla="*/ 0 w 1673817"/>
                  <a:gd name="connsiteY16" fmla="*/ 1190786 h 2120684"/>
                  <a:gd name="connsiteX17" fmla="*/ 15498 w 1673817"/>
                  <a:gd name="connsiteY17" fmla="*/ 1361267 h 2120684"/>
                  <a:gd name="connsiteX18" fmla="*/ 30997 w 1673817"/>
                  <a:gd name="connsiteY18" fmla="*/ 1423261 h 2120684"/>
                  <a:gd name="connsiteX19" fmla="*/ 0 w 1673817"/>
                  <a:gd name="connsiteY19" fmla="*/ 1547247 h 2120684"/>
                  <a:gd name="connsiteX20" fmla="*/ 46495 w 1673817"/>
                  <a:gd name="connsiteY20" fmla="*/ 1764223 h 2120684"/>
                  <a:gd name="connsiteX21" fmla="*/ 92990 w 1673817"/>
                  <a:gd name="connsiteY21" fmla="*/ 1810718 h 2120684"/>
                  <a:gd name="connsiteX22" fmla="*/ 170481 w 1673817"/>
                  <a:gd name="connsiteY22" fmla="*/ 1903708 h 2120684"/>
                  <a:gd name="connsiteX23" fmla="*/ 309966 w 1673817"/>
                  <a:gd name="connsiteY23" fmla="*/ 1981200 h 2120684"/>
                  <a:gd name="connsiteX24" fmla="*/ 356461 w 1673817"/>
                  <a:gd name="connsiteY24" fmla="*/ 2012196 h 2120684"/>
                  <a:gd name="connsiteX25" fmla="*/ 449451 w 1673817"/>
                  <a:gd name="connsiteY25" fmla="*/ 2043193 h 2120684"/>
                  <a:gd name="connsiteX26" fmla="*/ 495946 w 1673817"/>
                  <a:gd name="connsiteY26" fmla="*/ 2058691 h 2120684"/>
                  <a:gd name="connsiteX27" fmla="*/ 557939 w 1673817"/>
                  <a:gd name="connsiteY27" fmla="*/ 2089688 h 2120684"/>
                  <a:gd name="connsiteX28" fmla="*/ 619932 w 1673817"/>
                  <a:gd name="connsiteY28" fmla="*/ 2105186 h 2120684"/>
                  <a:gd name="connsiteX29" fmla="*/ 666427 w 1673817"/>
                  <a:gd name="connsiteY29" fmla="*/ 2120684 h 2120684"/>
                  <a:gd name="connsiteX30" fmla="*/ 1053885 w 1673817"/>
                  <a:gd name="connsiteY30" fmla="*/ 2105186 h 2120684"/>
                  <a:gd name="connsiteX31" fmla="*/ 1177871 w 1673817"/>
                  <a:gd name="connsiteY31" fmla="*/ 2074189 h 2120684"/>
                  <a:gd name="connsiteX32" fmla="*/ 1348353 w 1673817"/>
                  <a:gd name="connsiteY32" fmla="*/ 2027695 h 2120684"/>
                  <a:gd name="connsiteX33" fmla="*/ 1379349 w 1673817"/>
                  <a:gd name="connsiteY33" fmla="*/ 1981200 h 2120684"/>
                  <a:gd name="connsiteX34" fmla="*/ 1472339 w 1673817"/>
                  <a:gd name="connsiteY34" fmla="*/ 1903708 h 2120684"/>
                  <a:gd name="connsiteX35" fmla="*/ 1549831 w 1673817"/>
                  <a:gd name="connsiteY35" fmla="*/ 1810718 h 2120684"/>
                  <a:gd name="connsiteX36" fmla="*/ 1611824 w 1673817"/>
                  <a:gd name="connsiteY36" fmla="*/ 1717728 h 2120684"/>
                  <a:gd name="connsiteX37" fmla="*/ 1658319 w 1673817"/>
                  <a:gd name="connsiteY37" fmla="*/ 1562745 h 2120684"/>
                  <a:gd name="connsiteX38" fmla="*/ 1673817 w 1673817"/>
                  <a:gd name="connsiteY38" fmla="*/ 1407762 h 2120684"/>
                  <a:gd name="connsiteX39" fmla="*/ 1627322 w 1673817"/>
                  <a:gd name="connsiteY39" fmla="*/ 1175288 h 2120684"/>
                  <a:gd name="connsiteX40" fmla="*/ 1549831 w 1673817"/>
                  <a:gd name="connsiteY40" fmla="*/ 1035803 h 2120684"/>
                  <a:gd name="connsiteX41" fmla="*/ 1456841 w 1673817"/>
                  <a:gd name="connsiteY41" fmla="*/ 1004806 h 2120684"/>
                  <a:gd name="connsiteX42" fmla="*/ 1348353 w 1673817"/>
                  <a:gd name="connsiteY42" fmla="*/ 958312 h 2120684"/>
                  <a:gd name="connsiteX43" fmla="*/ 1255363 w 1673817"/>
                  <a:gd name="connsiteY43" fmla="*/ 896318 h 2120684"/>
                  <a:gd name="connsiteX44" fmla="*/ 1162373 w 1673817"/>
                  <a:gd name="connsiteY44" fmla="*/ 803328 h 2120684"/>
                  <a:gd name="connsiteX45" fmla="*/ 1115878 w 1673817"/>
                  <a:gd name="connsiteY45" fmla="*/ 756834 h 2120684"/>
                  <a:gd name="connsiteX46" fmla="*/ 1100380 w 1673817"/>
                  <a:gd name="connsiteY46" fmla="*/ 710339 h 2120684"/>
                  <a:gd name="connsiteX47" fmla="*/ 1038387 w 1673817"/>
                  <a:gd name="connsiteY47" fmla="*/ 617349 h 2120684"/>
                  <a:gd name="connsiteX48" fmla="*/ 991892 w 1673817"/>
                  <a:gd name="connsiteY48" fmla="*/ 524359 h 2120684"/>
                  <a:gd name="connsiteX49" fmla="*/ 960895 w 1673817"/>
                  <a:gd name="connsiteY49" fmla="*/ 431369 h 2120684"/>
                  <a:gd name="connsiteX50" fmla="*/ 929898 w 1673817"/>
                  <a:gd name="connsiteY50" fmla="*/ 338379 h 2120684"/>
                  <a:gd name="connsiteX51" fmla="*/ 914400 w 1673817"/>
                  <a:gd name="connsiteY51" fmla="*/ 291884 h 2120684"/>
                  <a:gd name="connsiteX52" fmla="*/ 914400 w 1673817"/>
                  <a:gd name="connsiteY52" fmla="*/ 43912 h 21206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</a:cxnLst>
                <a:rect l="l" t="t" r="r" b="b"/>
                <a:pathLst>
                  <a:path w="1673817" h="2120684">
                    <a:moveTo>
                      <a:pt x="914400" y="43912"/>
                    </a:moveTo>
                    <a:cubicBezTo>
                      <a:pt x="901485" y="0"/>
                      <a:pt x="863251" y="28413"/>
                      <a:pt x="836909" y="28413"/>
                    </a:cubicBezTo>
                    <a:cubicBezTo>
                      <a:pt x="749289" y="28413"/>
                      <a:pt x="731813" y="37615"/>
                      <a:pt x="666427" y="59410"/>
                    </a:cubicBezTo>
                    <a:lnTo>
                      <a:pt x="573437" y="198895"/>
                    </a:lnTo>
                    <a:cubicBezTo>
                      <a:pt x="563105" y="214393"/>
                      <a:pt x="548331" y="227719"/>
                      <a:pt x="542441" y="245389"/>
                    </a:cubicBezTo>
                    <a:cubicBezTo>
                      <a:pt x="537275" y="260887"/>
                      <a:pt x="530904" y="276035"/>
                      <a:pt x="526942" y="291884"/>
                    </a:cubicBezTo>
                    <a:cubicBezTo>
                      <a:pt x="514182" y="342922"/>
                      <a:pt x="505156" y="411709"/>
                      <a:pt x="495946" y="462366"/>
                    </a:cubicBezTo>
                    <a:cubicBezTo>
                      <a:pt x="491234" y="488283"/>
                      <a:pt x="486162" y="514142"/>
                      <a:pt x="480448" y="539857"/>
                    </a:cubicBezTo>
                    <a:cubicBezTo>
                      <a:pt x="473671" y="570355"/>
                      <a:pt x="446151" y="678575"/>
                      <a:pt x="433953" y="694840"/>
                    </a:cubicBezTo>
                    <a:cubicBezTo>
                      <a:pt x="418455" y="715505"/>
                      <a:pt x="402472" y="735815"/>
                      <a:pt x="387458" y="756834"/>
                    </a:cubicBezTo>
                    <a:cubicBezTo>
                      <a:pt x="376632" y="771991"/>
                      <a:pt x="369632" y="790157"/>
                      <a:pt x="356461" y="803328"/>
                    </a:cubicBezTo>
                    <a:cubicBezTo>
                      <a:pt x="343290" y="816499"/>
                      <a:pt x="324275" y="822400"/>
                      <a:pt x="309966" y="834325"/>
                    </a:cubicBezTo>
                    <a:cubicBezTo>
                      <a:pt x="190634" y="933769"/>
                      <a:pt x="332414" y="834857"/>
                      <a:pt x="216976" y="911817"/>
                    </a:cubicBezTo>
                    <a:cubicBezTo>
                      <a:pt x="140023" y="1027249"/>
                      <a:pt x="238923" y="885483"/>
                      <a:pt x="139485" y="1004806"/>
                    </a:cubicBezTo>
                    <a:cubicBezTo>
                      <a:pt x="127560" y="1019115"/>
                      <a:pt x="120413" y="1036992"/>
                      <a:pt x="108488" y="1051301"/>
                    </a:cubicBezTo>
                    <a:cubicBezTo>
                      <a:pt x="94456" y="1068139"/>
                      <a:pt x="75449" y="1080495"/>
                      <a:pt x="61993" y="1097796"/>
                    </a:cubicBezTo>
                    <a:cubicBezTo>
                      <a:pt x="39122" y="1127202"/>
                      <a:pt x="0" y="1190786"/>
                      <a:pt x="0" y="1190786"/>
                    </a:cubicBezTo>
                    <a:cubicBezTo>
                      <a:pt x="5166" y="1247613"/>
                      <a:pt x="7956" y="1304706"/>
                      <a:pt x="15498" y="1361267"/>
                    </a:cubicBezTo>
                    <a:cubicBezTo>
                      <a:pt x="18313" y="1382381"/>
                      <a:pt x="30997" y="1401960"/>
                      <a:pt x="30997" y="1423261"/>
                    </a:cubicBezTo>
                    <a:cubicBezTo>
                      <a:pt x="30997" y="1460661"/>
                      <a:pt x="12229" y="1510560"/>
                      <a:pt x="0" y="1547247"/>
                    </a:cubicBezTo>
                    <a:cubicBezTo>
                      <a:pt x="3464" y="1574964"/>
                      <a:pt x="14945" y="1732673"/>
                      <a:pt x="46495" y="1764223"/>
                    </a:cubicBezTo>
                    <a:cubicBezTo>
                      <a:pt x="61993" y="1779721"/>
                      <a:pt x="78958" y="1793880"/>
                      <a:pt x="92990" y="1810718"/>
                    </a:cubicBezTo>
                    <a:cubicBezTo>
                      <a:pt x="140117" y="1867270"/>
                      <a:pt x="106142" y="1853667"/>
                      <a:pt x="170481" y="1903708"/>
                    </a:cubicBezTo>
                    <a:cubicBezTo>
                      <a:pt x="346387" y="2040524"/>
                      <a:pt x="197729" y="1925082"/>
                      <a:pt x="309966" y="1981200"/>
                    </a:cubicBezTo>
                    <a:cubicBezTo>
                      <a:pt x="326626" y="1989530"/>
                      <a:pt x="339440" y="2004631"/>
                      <a:pt x="356461" y="2012196"/>
                    </a:cubicBezTo>
                    <a:cubicBezTo>
                      <a:pt x="386318" y="2025466"/>
                      <a:pt x="418454" y="2032861"/>
                      <a:pt x="449451" y="2043193"/>
                    </a:cubicBezTo>
                    <a:cubicBezTo>
                      <a:pt x="464949" y="2048359"/>
                      <a:pt x="481334" y="2051385"/>
                      <a:pt x="495946" y="2058691"/>
                    </a:cubicBezTo>
                    <a:cubicBezTo>
                      <a:pt x="516610" y="2069023"/>
                      <a:pt x="536307" y="2081576"/>
                      <a:pt x="557939" y="2089688"/>
                    </a:cubicBezTo>
                    <a:cubicBezTo>
                      <a:pt x="577883" y="2097167"/>
                      <a:pt x="599451" y="2099334"/>
                      <a:pt x="619932" y="2105186"/>
                    </a:cubicBezTo>
                    <a:cubicBezTo>
                      <a:pt x="635640" y="2109674"/>
                      <a:pt x="650929" y="2115518"/>
                      <a:pt x="666427" y="2120684"/>
                    </a:cubicBezTo>
                    <a:cubicBezTo>
                      <a:pt x="795580" y="2115518"/>
                      <a:pt x="924915" y="2113784"/>
                      <a:pt x="1053885" y="2105186"/>
                    </a:cubicBezTo>
                    <a:cubicBezTo>
                      <a:pt x="1120799" y="2100725"/>
                      <a:pt x="1122881" y="2089186"/>
                      <a:pt x="1177871" y="2074189"/>
                    </a:cubicBezTo>
                    <a:cubicBezTo>
                      <a:pt x="1370164" y="2021746"/>
                      <a:pt x="1241327" y="2063370"/>
                      <a:pt x="1348353" y="2027695"/>
                    </a:cubicBezTo>
                    <a:cubicBezTo>
                      <a:pt x="1358685" y="2012197"/>
                      <a:pt x="1367425" y="1995509"/>
                      <a:pt x="1379349" y="1981200"/>
                    </a:cubicBezTo>
                    <a:cubicBezTo>
                      <a:pt x="1416639" y="1936451"/>
                      <a:pt x="1426623" y="1934186"/>
                      <a:pt x="1472339" y="1903708"/>
                    </a:cubicBezTo>
                    <a:cubicBezTo>
                      <a:pt x="1583110" y="1737553"/>
                      <a:pt x="1410602" y="1989728"/>
                      <a:pt x="1549831" y="1810718"/>
                    </a:cubicBezTo>
                    <a:cubicBezTo>
                      <a:pt x="1572702" y="1781312"/>
                      <a:pt x="1611824" y="1717728"/>
                      <a:pt x="1611824" y="1717728"/>
                    </a:cubicBezTo>
                    <a:cubicBezTo>
                      <a:pt x="1649556" y="1604531"/>
                      <a:pt x="1634895" y="1656436"/>
                      <a:pt x="1658319" y="1562745"/>
                    </a:cubicBezTo>
                    <a:cubicBezTo>
                      <a:pt x="1663485" y="1511084"/>
                      <a:pt x="1673817" y="1459681"/>
                      <a:pt x="1673817" y="1407762"/>
                    </a:cubicBezTo>
                    <a:cubicBezTo>
                      <a:pt x="1673817" y="1293121"/>
                      <a:pt x="1659768" y="1272626"/>
                      <a:pt x="1627322" y="1175288"/>
                    </a:cubicBezTo>
                    <a:cubicBezTo>
                      <a:pt x="1613675" y="1134348"/>
                      <a:pt x="1589801" y="1049126"/>
                      <a:pt x="1549831" y="1035803"/>
                    </a:cubicBezTo>
                    <a:lnTo>
                      <a:pt x="1456841" y="1004806"/>
                    </a:lnTo>
                    <a:cubicBezTo>
                      <a:pt x="1408741" y="988773"/>
                      <a:pt x="1396231" y="987039"/>
                      <a:pt x="1348353" y="958312"/>
                    </a:cubicBezTo>
                    <a:cubicBezTo>
                      <a:pt x="1316408" y="939145"/>
                      <a:pt x="1281705" y="922660"/>
                      <a:pt x="1255363" y="896318"/>
                    </a:cubicBezTo>
                    <a:lnTo>
                      <a:pt x="1162373" y="803328"/>
                    </a:lnTo>
                    <a:lnTo>
                      <a:pt x="1115878" y="756834"/>
                    </a:lnTo>
                    <a:cubicBezTo>
                      <a:pt x="1110712" y="741336"/>
                      <a:pt x="1108314" y="724620"/>
                      <a:pt x="1100380" y="710339"/>
                    </a:cubicBezTo>
                    <a:cubicBezTo>
                      <a:pt x="1082288" y="677774"/>
                      <a:pt x="1050168" y="652690"/>
                      <a:pt x="1038387" y="617349"/>
                    </a:cubicBezTo>
                    <a:cubicBezTo>
                      <a:pt x="981858" y="447771"/>
                      <a:pt x="1072014" y="704635"/>
                      <a:pt x="991892" y="524359"/>
                    </a:cubicBezTo>
                    <a:cubicBezTo>
                      <a:pt x="978622" y="494502"/>
                      <a:pt x="971227" y="462366"/>
                      <a:pt x="960895" y="431369"/>
                    </a:cubicBezTo>
                    <a:lnTo>
                      <a:pt x="929898" y="338379"/>
                    </a:lnTo>
                    <a:lnTo>
                      <a:pt x="914400" y="291884"/>
                    </a:lnTo>
                    <a:cubicBezTo>
                      <a:pt x="897798" y="59449"/>
                      <a:pt x="927315" y="87824"/>
                      <a:pt x="914400" y="4391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00">
                      <a:shade val="30000"/>
                      <a:satMod val="115000"/>
                    </a:srgbClr>
                  </a:gs>
                  <a:gs pos="50000">
                    <a:srgbClr val="FFFF00">
                      <a:shade val="67500"/>
                      <a:satMod val="115000"/>
                    </a:srgbClr>
                  </a:gs>
                  <a:gs pos="100000">
                    <a:srgbClr val="FFFF00">
                      <a:shade val="100000"/>
                      <a:satMod val="115000"/>
                    </a:srgbClr>
                  </a:gs>
                </a:gsLst>
                <a:path path="circle">
                  <a:fillToRect l="100000" t="100000"/>
                </a:path>
                <a:tileRect r="-100000" b="-100000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Volný tvar 27"/>
              <p:cNvSpPr/>
              <p:nvPr/>
            </p:nvSpPr>
            <p:spPr>
              <a:xfrm>
                <a:off x="1271282" y="505911"/>
                <a:ext cx="324507" cy="502123"/>
              </a:xfrm>
              <a:custGeom>
                <a:avLst/>
                <a:gdLst>
                  <a:gd name="connsiteX0" fmla="*/ 0 w 325815"/>
                  <a:gd name="connsiteY0" fmla="*/ 501785 h 501785"/>
                  <a:gd name="connsiteX1" fmla="*/ 15498 w 325815"/>
                  <a:gd name="connsiteY1" fmla="*/ 393297 h 501785"/>
                  <a:gd name="connsiteX2" fmla="*/ 30997 w 325815"/>
                  <a:gd name="connsiteY2" fmla="*/ 160822 h 501785"/>
                  <a:gd name="connsiteX3" fmla="*/ 46495 w 325815"/>
                  <a:gd name="connsiteY3" fmla="*/ 5839 h 501785"/>
                  <a:gd name="connsiteX4" fmla="*/ 309966 w 325815"/>
                  <a:gd name="connsiteY4" fmla="*/ 21337 h 501785"/>
                  <a:gd name="connsiteX5" fmla="*/ 294468 w 325815"/>
                  <a:gd name="connsiteY5" fmla="*/ 67832 h 501785"/>
                  <a:gd name="connsiteX6" fmla="*/ 216976 w 325815"/>
                  <a:gd name="connsiteY6" fmla="*/ 145324 h 501785"/>
                  <a:gd name="connsiteX7" fmla="*/ 170481 w 325815"/>
                  <a:gd name="connsiteY7" fmla="*/ 238314 h 501785"/>
                  <a:gd name="connsiteX8" fmla="*/ 77492 w 325815"/>
                  <a:gd name="connsiteY8" fmla="*/ 331303 h 501785"/>
                  <a:gd name="connsiteX9" fmla="*/ 61993 w 325815"/>
                  <a:gd name="connsiteY9" fmla="*/ 377798 h 501785"/>
                  <a:gd name="connsiteX10" fmla="*/ 30997 w 325815"/>
                  <a:gd name="connsiteY10" fmla="*/ 439792 h 5017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5815" h="501785">
                    <a:moveTo>
                      <a:pt x="0" y="501785"/>
                    </a:moveTo>
                    <a:cubicBezTo>
                      <a:pt x="5166" y="465622"/>
                      <a:pt x="12191" y="429677"/>
                      <a:pt x="15498" y="393297"/>
                    </a:cubicBezTo>
                    <a:cubicBezTo>
                      <a:pt x="22529" y="315952"/>
                      <a:pt x="24804" y="238238"/>
                      <a:pt x="30997" y="160822"/>
                    </a:cubicBezTo>
                    <a:cubicBezTo>
                      <a:pt x="35137" y="109069"/>
                      <a:pt x="41329" y="57500"/>
                      <a:pt x="46495" y="5839"/>
                    </a:cubicBezTo>
                    <a:cubicBezTo>
                      <a:pt x="134319" y="11005"/>
                      <a:pt x="224617" y="0"/>
                      <a:pt x="309966" y="21337"/>
                    </a:cubicBezTo>
                    <a:cubicBezTo>
                      <a:pt x="325815" y="25299"/>
                      <a:pt x="301774" y="53220"/>
                      <a:pt x="294468" y="67832"/>
                    </a:cubicBezTo>
                    <a:cubicBezTo>
                      <a:pt x="268638" y="119492"/>
                      <a:pt x="263470" y="114328"/>
                      <a:pt x="216976" y="145324"/>
                    </a:cubicBezTo>
                    <a:cubicBezTo>
                      <a:pt x="202614" y="188411"/>
                      <a:pt x="202529" y="202260"/>
                      <a:pt x="170481" y="238314"/>
                    </a:cubicBezTo>
                    <a:cubicBezTo>
                      <a:pt x="141358" y="271077"/>
                      <a:pt x="77492" y="331303"/>
                      <a:pt x="77492" y="331303"/>
                    </a:cubicBezTo>
                    <a:cubicBezTo>
                      <a:pt x="72326" y="346801"/>
                      <a:pt x="69299" y="363186"/>
                      <a:pt x="61993" y="377798"/>
                    </a:cubicBezTo>
                    <a:cubicBezTo>
                      <a:pt x="28131" y="445521"/>
                      <a:pt x="30997" y="400971"/>
                      <a:pt x="30997" y="439792"/>
                    </a:cubicBezTo>
                  </a:path>
                </a:pathLst>
              </a:custGeom>
              <a:solidFill>
                <a:schemeClr val="accent6">
                  <a:lumMod val="50000"/>
                </a:schemeClr>
              </a:solidFill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9" name="Skupina 36"/>
            <p:cNvGrpSpPr>
              <a:grpSpLocks/>
            </p:cNvGrpSpPr>
            <p:nvPr/>
          </p:nvGrpSpPr>
          <p:grpSpPr bwMode="auto">
            <a:xfrm>
              <a:off x="0" y="3501008"/>
              <a:ext cx="892204" cy="1483235"/>
              <a:chOff x="511444" y="505605"/>
              <a:chExt cx="1673817" cy="2563059"/>
            </a:xfrm>
          </p:grpSpPr>
          <p:sp>
            <p:nvSpPr>
              <p:cNvPr id="25" name="Volný tvar 24"/>
              <p:cNvSpPr/>
              <p:nvPr/>
            </p:nvSpPr>
            <p:spPr>
              <a:xfrm>
                <a:off x="511444" y="947980"/>
                <a:ext cx="1673817" cy="2120684"/>
              </a:xfrm>
              <a:custGeom>
                <a:avLst/>
                <a:gdLst>
                  <a:gd name="connsiteX0" fmla="*/ 914400 w 1673817"/>
                  <a:gd name="connsiteY0" fmla="*/ 43912 h 2120684"/>
                  <a:gd name="connsiteX1" fmla="*/ 836909 w 1673817"/>
                  <a:gd name="connsiteY1" fmla="*/ 28413 h 2120684"/>
                  <a:gd name="connsiteX2" fmla="*/ 666427 w 1673817"/>
                  <a:gd name="connsiteY2" fmla="*/ 59410 h 2120684"/>
                  <a:gd name="connsiteX3" fmla="*/ 573437 w 1673817"/>
                  <a:gd name="connsiteY3" fmla="*/ 198895 h 2120684"/>
                  <a:gd name="connsiteX4" fmla="*/ 542441 w 1673817"/>
                  <a:gd name="connsiteY4" fmla="*/ 245389 h 2120684"/>
                  <a:gd name="connsiteX5" fmla="*/ 526942 w 1673817"/>
                  <a:gd name="connsiteY5" fmla="*/ 291884 h 2120684"/>
                  <a:gd name="connsiteX6" fmla="*/ 495946 w 1673817"/>
                  <a:gd name="connsiteY6" fmla="*/ 462366 h 2120684"/>
                  <a:gd name="connsiteX7" fmla="*/ 480448 w 1673817"/>
                  <a:gd name="connsiteY7" fmla="*/ 539857 h 2120684"/>
                  <a:gd name="connsiteX8" fmla="*/ 433953 w 1673817"/>
                  <a:gd name="connsiteY8" fmla="*/ 694840 h 2120684"/>
                  <a:gd name="connsiteX9" fmla="*/ 387458 w 1673817"/>
                  <a:gd name="connsiteY9" fmla="*/ 756834 h 2120684"/>
                  <a:gd name="connsiteX10" fmla="*/ 356461 w 1673817"/>
                  <a:gd name="connsiteY10" fmla="*/ 803328 h 2120684"/>
                  <a:gd name="connsiteX11" fmla="*/ 309966 w 1673817"/>
                  <a:gd name="connsiteY11" fmla="*/ 834325 h 2120684"/>
                  <a:gd name="connsiteX12" fmla="*/ 216976 w 1673817"/>
                  <a:gd name="connsiteY12" fmla="*/ 911817 h 2120684"/>
                  <a:gd name="connsiteX13" fmla="*/ 139485 w 1673817"/>
                  <a:gd name="connsiteY13" fmla="*/ 1004806 h 2120684"/>
                  <a:gd name="connsiteX14" fmla="*/ 108488 w 1673817"/>
                  <a:gd name="connsiteY14" fmla="*/ 1051301 h 2120684"/>
                  <a:gd name="connsiteX15" fmla="*/ 61993 w 1673817"/>
                  <a:gd name="connsiteY15" fmla="*/ 1097796 h 2120684"/>
                  <a:gd name="connsiteX16" fmla="*/ 0 w 1673817"/>
                  <a:gd name="connsiteY16" fmla="*/ 1190786 h 2120684"/>
                  <a:gd name="connsiteX17" fmla="*/ 15498 w 1673817"/>
                  <a:gd name="connsiteY17" fmla="*/ 1361267 h 2120684"/>
                  <a:gd name="connsiteX18" fmla="*/ 30997 w 1673817"/>
                  <a:gd name="connsiteY18" fmla="*/ 1423261 h 2120684"/>
                  <a:gd name="connsiteX19" fmla="*/ 0 w 1673817"/>
                  <a:gd name="connsiteY19" fmla="*/ 1547247 h 2120684"/>
                  <a:gd name="connsiteX20" fmla="*/ 46495 w 1673817"/>
                  <a:gd name="connsiteY20" fmla="*/ 1764223 h 2120684"/>
                  <a:gd name="connsiteX21" fmla="*/ 92990 w 1673817"/>
                  <a:gd name="connsiteY21" fmla="*/ 1810718 h 2120684"/>
                  <a:gd name="connsiteX22" fmla="*/ 170481 w 1673817"/>
                  <a:gd name="connsiteY22" fmla="*/ 1903708 h 2120684"/>
                  <a:gd name="connsiteX23" fmla="*/ 309966 w 1673817"/>
                  <a:gd name="connsiteY23" fmla="*/ 1981200 h 2120684"/>
                  <a:gd name="connsiteX24" fmla="*/ 356461 w 1673817"/>
                  <a:gd name="connsiteY24" fmla="*/ 2012196 h 2120684"/>
                  <a:gd name="connsiteX25" fmla="*/ 449451 w 1673817"/>
                  <a:gd name="connsiteY25" fmla="*/ 2043193 h 2120684"/>
                  <a:gd name="connsiteX26" fmla="*/ 495946 w 1673817"/>
                  <a:gd name="connsiteY26" fmla="*/ 2058691 h 2120684"/>
                  <a:gd name="connsiteX27" fmla="*/ 557939 w 1673817"/>
                  <a:gd name="connsiteY27" fmla="*/ 2089688 h 2120684"/>
                  <a:gd name="connsiteX28" fmla="*/ 619932 w 1673817"/>
                  <a:gd name="connsiteY28" fmla="*/ 2105186 h 2120684"/>
                  <a:gd name="connsiteX29" fmla="*/ 666427 w 1673817"/>
                  <a:gd name="connsiteY29" fmla="*/ 2120684 h 2120684"/>
                  <a:gd name="connsiteX30" fmla="*/ 1053885 w 1673817"/>
                  <a:gd name="connsiteY30" fmla="*/ 2105186 h 2120684"/>
                  <a:gd name="connsiteX31" fmla="*/ 1177871 w 1673817"/>
                  <a:gd name="connsiteY31" fmla="*/ 2074189 h 2120684"/>
                  <a:gd name="connsiteX32" fmla="*/ 1348353 w 1673817"/>
                  <a:gd name="connsiteY32" fmla="*/ 2027695 h 2120684"/>
                  <a:gd name="connsiteX33" fmla="*/ 1379349 w 1673817"/>
                  <a:gd name="connsiteY33" fmla="*/ 1981200 h 2120684"/>
                  <a:gd name="connsiteX34" fmla="*/ 1472339 w 1673817"/>
                  <a:gd name="connsiteY34" fmla="*/ 1903708 h 2120684"/>
                  <a:gd name="connsiteX35" fmla="*/ 1549831 w 1673817"/>
                  <a:gd name="connsiteY35" fmla="*/ 1810718 h 2120684"/>
                  <a:gd name="connsiteX36" fmla="*/ 1611824 w 1673817"/>
                  <a:gd name="connsiteY36" fmla="*/ 1717728 h 2120684"/>
                  <a:gd name="connsiteX37" fmla="*/ 1658319 w 1673817"/>
                  <a:gd name="connsiteY37" fmla="*/ 1562745 h 2120684"/>
                  <a:gd name="connsiteX38" fmla="*/ 1673817 w 1673817"/>
                  <a:gd name="connsiteY38" fmla="*/ 1407762 h 2120684"/>
                  <a:gd name="connsiteX39" fmla="*/ 1627322 w 1673817"/>
                  <a:gd name="connsiteY39" fmla="*/ 1175288 h 2120684"/>
                  <a:gd name="connsiteX40" fmla="*/ 1549831 w 1673817"/>
                  <a:gd name="connsiteY40" fmla="*/ 1035803 h 2120684"/>
                  <a:gd name="connsiteX41" fmla="*/ 1456841 w 1673817"/>
                  <a:gd name="connsiteY41" fmla="*/ 1004806 h 2120684"/>
                  <a:gd name="connsiteX42" fmla="*/ 1348353 w 1673817"/>
                  <a:gd name="connsiteY42" fmla="*/ 958312 h 2120684"/>
                  <a:gd name="connsiteX43" fmla="*/ 1255363 w 1673817"/>
                  <a:gd name="connsiteY43" fmla="*/ 896318 h 2120684"/>
                  <a:gd name="connsiteX44" fmla="*/ 1162373 w 1673817"/>
                  <a:gd name="connsiteY44" fmla="*/ 803328 h 2120684"/>
                  <a:gd name="connsiteX45" fmla="*/ 1115878 w 1673817"/>
                  <a:gd name="connsiteY45" fmla="*/ 756834 h 2120684"/>
                  <a:gd name="connsiteX46" fmla="*/ 1100380 w 1673817"/>
                  <a:gd name="connsiteY46" fmla="*/ 710339 h 2120684"/>
                  <a:gd name="connsiteX47" fmla="*/ 1038387 w 1673817"/>
                  <a:gd name="connsiteY47" fmla="*/ 617349 h 2120684"/>
                  <a:gd name="connsiteX48" fmla="*/ 991892 w 1673817"/>
                  <a:gd name="connsiteY48" fmla="*/ 524359 h 2120684"/>
                  <a:gd name="connsiteX49" fmla="*/ 960895 w 1673817"/>
                  <a:gd name="connsiteY49" fmla="*/ 431369 h 2120684"/>
                  <a:gd name="connsiteX50" fmla="*/ 929898 w 1673817"/>
                  <a:gd name="connsiteY50" fmla="*/ 338379 h 2120684"/>
                  <a:gd name="connsiteX51" fmla="*/ 914400 w 1673817"/>
                  <a:gd name="connsiteY51" fmla="*/ 291884 h 2120684"/>
                  <a:gd name="connsiteX52" fmla="*/ 914400 w 1673817"/>
                  <a:gd name="connsiteY52" fmla="*/ 43912 h 21206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</a:cxnLst>
                <a:rect l="l" t="t" r="r" b="b"/>
                <a:pathLst>
                  <a:path w="1673817" h="2120684">
                    <a:moveTo>
                      <a:pt x="914400" y="43912"/>
                    </a:moveTo>
                    <a:cubicBezTo>
                      <a:pt x="901485" y="0"/>
                      <a:pt x="863251" y="28413"/>
                      <a:pt x="836909" y="28413"/>
                    </a:cubicBezTo>
                    <a:cubicBezTo>
                      <a:pt x="749289" y="28413"/>
                      <a:pt x="731813" y="37615"/>
                      <a:pt x="666427" y="59410"/>
                    </a:cubicBezTo>
                    <a:lnTo>
                      <a:pt x="573437" y="198895"/>
                    </a:lnTo>
                    <a:cubicBezTo>
                      <a:pt x="563105" y="214393"/>
                      <a:pt x="548331" y="227719"/>
                      <a:pt x="542441" y="245389"/>
                    </a:cubicBezTo>
                    <a:cubicBezTo>
                      <a:pt x="537275" y="260887"/>
                      <a:pt x="530904" y="276035"/>
                      <a:pt x="526942" y="291884"/>
                    </a:cubicBezTo>
                    <a:cubicBezTo>
                      <a:pt x="514182" y="342922"/>
                      <a:pt x="505156" y="411709"/>
                      <a:pt x="495946" y="462366"/>
                    </a:cubicBezTo>
                    <a:cubicBezTo>
                      <a:pt x="491234" y="488283"/>
                      <a:pt x="486162" y="514142"/>
                      <a:pt x="480448" y="539857"/>
                    </a:cubicBezTo>
                    <a:cubicBezTo>
                      <a:pt x="473671" y="570355"/>
                      <a:pt x="446151" y="678575"/>
                      <a:pt x="433953" y="694840"/>
                    </a:cubicBezTo>
                    <a:cubicBezTo>
                      <a:pt x="418455" y="715505"/>
                      <a:pt x="402472" y="735815"/>
                      <a:pt x="387458" y="756834"/>
                    </a:cubicBezTo>
                    <a:cubicBezTo>
                      <a:pt x="376632" y="771991"/>
                      <a:pt x="369632" y="790157"/>
                      <a:pt x="356461" y="803328"/>
                    </a:cubicBezTo>
                    <a:cubicBezTo>
                      <a:pt x="343290" y="816499"/>
                      <a:pt x="324275" y="822400"/>
                      <a:pt x="309966" y="834325"/>
                    </a:cubicBezTo>
                    <a:cubicBezTo>
                      <a:pt x="190634" y="933769"/>
                      <a:pt x="332414" y="834857"/>
                      <a:pt x="216976" y="911817"/>
                    </a:cubicBezTo>
                    <a:cubicBezTo>
                      <a:pt x="140023" y="1027249"/>
                      <a:pt x="238923" y="885483"/>
                      <a:pt x="139485" y="1004806"/>
                    </a:cubicBezTo>
                    <a:cubicBezTo>
                      <a:pt x="127560" y="1019115"/>
                      <a:pt x="120413" y="1036992"/>
                      <a:pt x="108488" y="1051301"/>
                    </a:cubicBezTo>
                    <a:cubicBezTo>
                      <a:pt x="94456" y="1068139"/>
                      <a:pt x="75449" y="1080495"/>
                      <a:pt x="61993" y="1097796"/>
                    </a:cubicBezTo>
                    <a:cubicBezTo>
                      <a:pt x="39122" y="1127202"/>
                      <a:pt x="0" y="1190786"/>
                      <a:pt x="0" y="1190786"/>
                    </a:cubicBezTo>
                    <a:cubicBezTo>
                      <a:pt x="5166" y="1247613"/>
                      <a:pt x="7956" y="1304706"/>
                      <a:pt x="15498" y="1361267"/>
                    </a:cubicBezTo>
                    <a:cubicBezTo>
                      <a:pt x="18313" y="1382381"/>
                      <a:pt x="30997" y="1401960"/>
                      <a:pt x="30997" y="1423261"/>
                    </a:cubicBezTo>
                    <a:cubicBezTo>
                      <a:pt x="30997" y="1460661"/>
                      <a:pt x="12229" y="1510560"/>
                      <a:pt x="0" y="1547247"/>
                    </a:cubicBezTo>
                    <a:cubicBezTo>
                      <a:pt x="3464" y="1574964"/>
                      <a:pt x="14945" y="1732673"/>
                      <a:pt x="46495" y="1764223"/>
                    </a:cubicBezTo>
                    <a:cubicBezTo>
                      <a:pt x="61993" y="1779721"/>
                      <a:pt x="78958" y="1793880"/>
                      <a:pt x="92990" y="1810718"/>
                    </a:cubicBezTo>
                    <a:cubicBezTo>
                      <a:pt x="140117" y="1867270"/>
                      <a:pt x="106142" y="1853667"/>
                      <a:pt x="170481" y="1903708"/>
                    </a:cubicBezTo>
                    <a:cubicBezTo>
                      <a:pt x="346387" y="2040524"/>
                      <a:pt x="197729" y="1925082"/>
                      <a:pt x="309966" y="1981200"/>
                    </a:cubicBezTo>
                    <a:cubicBezTo>
                      <a:pt x="326626" y="1989530"/>
                      <a:pt x="339440" y="2004631"/>
                      <a:pt x="356461" y="2012196"/>
                    </a:cubicBezTo>
                    <a:cubicBezTo>
                      <a:pt x="386318" y="2025466"/>
                      <a:pt x="418454" y="2032861"/>
                      <a:pt x="449451" y="2043193"/>
                    </a:cubicBezTo>
                    <a:cubicBezTo>
                      <a:pt x="464949" y="2048359"/>
                      <a:pt x="481334" y="2051385"/>
                      <a:pt x="495946" y="2058691"/>
                    </a:cubicBezTo>
                    <a:cubicBezTo>
                      <a:pt x="516610" y="2069023"/>
                      <a:pt x="536307" y="2081576"/>
                      <a:pt x="557939" y="2089688"/>
                    </a:cubicBezTo>
                    <a:cubicBezTo>
                      <a:pt x="577883" y="2097167"/>
                      <a:pt x="599451" y="2099334"/>
                      <a:pt x="619932" y="2105186"/>
                    </a:cubicBezTo>
                    <a:cubicBezTo>
                      <a:pt x="635640" y="2109674"/>
                      <a:pt x="650929" y="2115518"/>
                      <a:pt x="666427" y="2120684"/>
                    </a:cubicBezTo>
                    <a:cubicBezTo>
                      <a:pt x="795580" y="2115518"/>
                      <a:pt x="924915" y="2113784"/>
                      <a:pt x="1053885" y="2105186"/>
                    </a:cubicBezTo>
                    <a:cubicBezTo>
                      <a:pt x="1120799" y="2100725"/>
                      <a:pt x="1122881" y="2089186"/>
                      <a:pt x="1177871" y="2074189"/>
                    </a:cubicBezTo>
                    <a:cubicBezTo>
                      <a:pt x="1370164" y="2021746"/>
                      <a:pt x="1241327" y="2063370"/>
                      <a:pt x="1348353" y="2027695"/>
                    </a:cubicBezTo>
                    <a:cubicBezTo>
                      <a:pt x="1358685" y="2012197"/>
                      <a:pt x="1367425" y="1995509"/>
                      <a:pt x="1379349" y="1981200"/>
                    </a:cubicBezTo>
                    <a:cubicBezTo>
                      <a:pt x="1416639" y="1936451"/>
                      <a:pt x="1426623" y="1934186"/>
                      <a:pt x="1472339" y="1903708"/>
                    </a:cubicBezTo>
                    <a:cubicBezTo>
                      <a:pt x="1583110" y="1737553"/>
                      <a:pt x="1410602" y="1989728"/>
                      <a:pt x="1549831" y="1810718"/>
                    </a:cubicBezTo>
                    <a:cubicBezTo>
                      <a:pt x="1572702" y="1781312"/>
                      <a:pt x="1611824" y="1717728"/>
                      <a:pt x="1611824" y="1717728"/>
                    </a:cubicBezTo>
                    <a:cubicBezTo>
                      <a:pt x="1649556" y="1604531"/>
                      <a:pt x="1634895" y="1656436"/>
                      <a:pt x="1658319" y="1562745"/>
                    </a:cubicBezTo>
                    <a:cubicBezTo>
                      <a:pt x="1663485" y="1511084"/>
                      <a:pt x="1673817" y="1459681"/>
                      <a:pt x="1673817" y="1407762"/>
                    </a:cubicBezTo>
                    <a:cubicBezTo>
                      <a:pt x="1673817" y="1293121"/>
                      <a:pt x="1659768" y="1272626"/>
                      <a:pt x="1627322" y="1175288"/>
                    </a:cubicBezTo>
                    <a:cubicBezTo>
                      <a:pt x="1613675" y="1134348"/>
                      <a:pt x="1589801" y="1049126"/>
                      <a:pt x="1549831" y="1035803"/>
                    </a:cubicBezTo>
                    <a:lnTo>
                      <a:pt x="1456841" y="1004806"/>
                    </a:lnTo>
                    <a:cubicBezTo>
                      <a:pt x="1408741" y="988773"/>
                      <a:pt x="1396231" y="987039"/>
                      <a:pt x="1348353" y="958312"/>
                    </a:cubicBezTo>
                    <a:cubicBezTo>
                      <a:pt x="1316408" y="939145"/>
                      <a:pt x="1281705" y="922660"/>
                      <a:pt x="1255363" y="896318"/>
                    </a:cubicBezTo>
                    <a:lnTo>
                      <a:pt x="1162373" y="803328"/>
                    </a:lnTo>
                    <a:lnTo>
                      <a:pt x="1115878" y="756834"/>
                    </a:lnTo>
                    <a:cubicBezTo>
                      <a:pt x="1110712" y="741336"/>
                      <a:pt x="1108314" y="724620"/>
                      <a:pt x="1100380" y="710339"/>
                    </a:cubicBezTo>
                    <a:cubicBezTo>
                      <a:pt x="1082288" y="677774"/>
                      <a:pt x="1050168" y="652690"/>
                      <a:pt x="1038387" y="617349"/>
                    </a:cubicBezTo>
                    <a:cubicBezTo>
                      <a:pt x="981858" y="447771"/>
                      <a:pt x="1072014" y="704635"/>
                      <a:pt x="991892" y="524359"/>
                    </a:cubicBezTo>
                    <a:cubicBezTo>
                      <a:pt x="978622" y="494502"/>
                      <a:pt x="971227" y="462366"/>
                      <a:pt x="960895" y="431369"/>
                    </a:cubicBezTo>
                    <a:lnTo>
                      <a:pt x="929898" y="338379"/>
                    </a:lnTo>
                    <a:lnTo>
                      <a:pt x="914400" y="291884"/>
                    </a:lnTo>
                    <a:cubicBezTo>
                      <a:pt x="897798" y="59449"/>
                      <a:pt x="927315" y="87824"/>
                      <a:pt x="914400" y="4391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00">
                      <a:shade val="30000"/>
                      <a:satMod val="115000"/>
                    </a:srgbClr>
                  </a:gs>
                  <a:gs pos="50000">
                    <a:srgbClr val="FFFF00">
                      <a:shade val="67500"/>
                      <a:satMod val="115000"/>
                    </a:srgbClr>
                  </a:gs>
                  <a:gs pos="100000">
                    <a:srgbClr val="FFFF00">
                      <a:shade val="100000"/>
                      <a:satMod val="115000"/>
                    </a:srgbClr>
                  </a:gs>
                </a:gsLst>
                <a:path path="circle">
                  <a:fillToRect l="100000" t="100000"/>
                </a:path>
                <a:tileRect r="-100000" b="-100000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Volný tvar 25"/>
              <p:cNvSpPr/>
              <p:nvPr/>
            </p:nvSpPr>
            <p:spPr>
              <a:xfrm>
                <a:off x="1270614" y="505083"/>
                <a:ext cx="324507" cy="502125"/>
              </a:xfrm>
              <a:custGeom>
                <a:avLst/>
                <a:gdLst>
                  <a:gd name="connsiteX0" fmla="*/ 0 w 325815"/>
                  <a:gd name="connsiteY0" fmla="*/ 501785 h 501785"/>
                  <a:gd name="connsiteX1" fmla="*/ 15498 w 325815"/>
                  <a:gd name="connsiteY1" fmla="*/ 393297 h 501785"/>
                  <a:gd name="connsiteX2" fmla="*/ 30997 w 325815"/>
                  <a:gd name="connsiteY2" fmla="*/ 160822 h 501785"/>
                  <a:gd name="connsiteX3" fmla="*/ 46495 w 325815"/>
                  <a:gd name="connsiteY3" fmla="*/ 5839 h 501785"/>
                  <a:gd name="connsiteX4" fmla="*/ 309966 w 325815"/>
                  <a:gd name="connsiteY4" fmla="*/ 21337 h 501785"/>
                  <a:gd name="connsiteX5" fmla="*/ 294468 w 325815"/>
                  <a:gd name="connsiteY5" fmla="*/ 67832 h 501785"/>
                  <a:gd name="connsiteX6" fmla="*/ 216976 w 325815"/>
                  <a:gd name="connsiteY6" fmla="*/ 145324 h 501785"/>
                  <a:gd name="connsiteX7" fmla="*/ 170481 w 325815"/>
                  <a:gd name="connsiteY7" fmla="*/ 238314 h 501785"/>
                  <a:gd name="connsiteX8" fmla="*/ 77492 w 325815"/>
                  <a:gd name="connsiteY8" fmla="*/ 331303 h 501785"/>
                  <a:gd name="connsiteX9" fmla="*/ 61993 w 325815"/>
                  <a:gd name="connsiteY9" fmla="*/ 377798 h 501785"/>
                  <a:gd name="connsiteX10" fmla="*/ 30997 w 325815"/>
                  <a:gd name="connsiteY10" fmla="*/ 439792 h 5017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5815" h="501785">
                    <a:moveTo>
                      <a:pt x="0" y="501785"/>
                    </a:moveTo>
                    <a:cubicBezTo>
                      <a:pt x="5166" y="465622"/>
                      <a:pt x="12191" y="429677"/>
                      <a:pt x="15498" y="393297"/>
                    </a:cubicBezTo>
                    <a:cubicBezTo>
                      <a:pt x="22529" y="315952"/>
                      <a:pt x="24804" y="238238"/>
                      <a:pt x="30997" y="160822"/>
                    </a:cubicBezTo>
                    <a:cubicBezTo>
                      <a:pt x="35137" y="109069"/>
                      <a:pt x="41329" y="57500"/>
                      <a:pt x="46495" y="5839"/>
                    </a:cubicBezTo>
                    <a:cubicBezTo>
                      <a:pt x="134319" y="11005"/>
                      <a:pt x="224617" y="0"/>
                      <a:pt x="309966" y="21337"/>
                    </a:cubicBezTo>
                    <a:cubicBezTo>
                      <a:pt x="325815" y="25299"/>
                      <a:pt x="301774" y="53220"/>
                      <a:pt x="294468" y="67832"/>
                    </a:cubicBezTo>
                    <a:cubicBezTo>
                      <a:pt x="268638" y="119492"/>
                      <a:pt x="263470" y="114328"/>
                      <a:pt x="216976" y="145324"/>
                    </a:cubicBezTo>
                    <a:cubicBezTo>
                      <a:pt x="202614" y="188411"/>
                      <a:pt x="202529" y="202260"/>
                      <a:pt x="170481" y="238314"/>
                    </a:cubicBezTo>
                    <a:cubicBezTo>
                      <a:pt x="141358" y="271077"/>
                      <a:pt x="77492" y="331303"/>
                      <a:pt x="77492" y="331303"/>
                    </a:cubicBezTo>
                    <a:cubicBezTo>
                      <a:pt x="72326" y="346801"/>
                      <a:pt x="69299" y="363186"/>
                      <a:pt x="61993" y="377798"/>
                    </a:cubicBezTo>
                    <a:cubicBezTo>
                      <a:pt x="28131" y="445521"/>
                      <a:pt x="30997" y="400971"/>
                      <a:pt x="30997" y="439792"/>
                    </a:cubicBezTo>
                  </a:path>
                </a:pathLst>
              </a:custGeom>
              <a:solidFill>
                <a:schemeClr val="accent6">
                  <a:lumMod val="50000"/>
                </a:schemeClr>
              </a:solidFill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10" name="Skupina 39"/>
            <p:cNvGrpSpPr>
              <a:grpSpLocks/>
            </p:cNvGrpSpPr>
            <p:nvPr/>
          </p:nvGrpSpPr>
          <p:grpSpPr bwMode="auto">
            <a:xfrm>
              <a:off x="1043608" y="3140968"/>
              <a:ext cx="892204" cy="1483235"/>
              <a:chOff x="511444" y="505605"/>
              <a:chExt cx="1673817" cy="2563059"/>
            </a:xfrm>
          </p:grpSpPr>
          <p:sp>
            <p:nvSpPr>
              <p:cNvPr id="23" name="Volný tvar 22"/>
              <p:cNvSpPr/>
              <p:nvPr/>
            </p:nvSpPr>
            <p:spPr>
              <a:xfrm>
                <a:off x="511444" y="947980"/>
                <a:ext cx="1673817" cy="2120684"/>
              </a:xfrm>
              <a:custGeom>
                <a:avLst/>
                <a:gdLst>
                  <a:gd name="connsiteX0" fmla="*/ 914400 w 1673817"/>
                  <a:gd name="connsiteY0" fmla="*/ 43912 h 2120684"/>
                  <a:gd name="connsiteX1" fmla="*/ 836909 w 1673817"/>
                  <a:gd name="connsiteY1" fmla="*/ 28413 h 2120684"/>
                  <a:gd name="connsiteX2" fmla="*/ 666427 w 1673817"/>
                  <a:gd name="connsiteY2" fmla="*/ 59410 h 2120684"/>
                  <a:gd name="connsiteX3" fmla="*/ 573437 w 1673817"/>
                  <a:gd name="connsiteY3" fmla="*/ 198895 h 2120684"/>
                  <a:gd name="connsiteX4" fmla="*/ 542441 w 1673817"/>
                  <a:gd name="connsiteY4" fmla="*/ 245389 h 2120684"/>
                  <a:gd name="connsiteX5" fmla="*/ 526942 w 1673817"/>
                  <a:gd name="connsiteY5" fmla="*/ 291884 h 2120684"/>
                  <a:gd name="connsiteX6" fmla="*/ 495946 w 1673817"/>
                  <a:gd name="connsiteY6" fmla="*/ 462366 h 2120684"/>
                  <a:gd name="connsiteX7" fmla="*/ 480448 w 1673817"/>
                  <a:gd name="connsiteY7" fmla="*/ 539857 h 2120684"/>
                  <a:gd name="connsiteX8" fmla="*/ 433953 w 1673817"/>
                  <a:gd name="connsiteY8" fmla="*/ 694840 h 2120684"/>
                  <a:gd name="connsiteX9" fmla="*/ 387458 w 1673817"/>
                  <a:gd name="connsiteY9" fmla="*/ 756834 h 2120684"/>
                  <a:gd name="connsiteX10" fmla="*/ 356461 w 1673817"/>
                  <a:gd name="connsiteY10" fmla="*/ 803328 h 2120684"/>
                  <a:gd name="connsiteX11" fmla="*/ 309966 w 1673817"/>
                  <a:gd name="connsiteY11" fmla="*/ 834325 h 2120684"/>
                  <a:gd name="connsiteX12" fmla="*/ 216976 w 1673817"/>
                  <a:gd name="connsiteY12" fmla="*/ 911817 h 2120684"/>
                  <a:gd name="connsiteX13" fmla="*/ 139485 w 1673817"/>
                  <a:gd name="connsiteY13" fmla="*/ 1004806 h 2120684"/>
                  <a:gd name="connsiteX14" fmla="*/ 108488 w 1673817"/>
                  <a:gd name="connsiteY14" fmla="*/ 1051301 h 2120684"/>
                  <a:gd name="connsiteX15" fmla="*/ 61993 w 1673817"/>
                  <a:gd name="connsiteY15" fmla="*/ 1097796 h 2120684"/>
                  <a:gd name="connsiteX16" fmla="*/ 0 w 1673817"/>
                  <a:gd name="connsiteY16" fmla="*/ 1190786 h 2120684"/>
                  <a:gd name="connsiteX17" fmla="*/ 15498 w 1673817"/>
                  <a:gd name="connsiteY17" fmla="*/ 1361267 h 2120684"/>
                  <a:gd name="connsiteX18" fmla="*/ 30997 w 1673817"/>
                  <a:gd name="connsiteY18" fmla="*/ 1423261 h 2120684"/>
                  <a:gd name="connsiteX19" fmla="*/ 0 w 1673817"/>
                  <a:gd name="connsiteY19" fmla="*/ 1547247 h 2120684"/>
                  <a:gd name="connsiteX20" fmla="*/ 46495 w 1673817"/>
                  <a:gd name="connsiteY20" fmla="*/ 1764223 h 2120684"/>
                  <a:gd name="connsiteX21" fmla="*/ 92990 w 1673817"/>
                  <a:gd name="connsiteY21" fmla="*/ 1810718 h 2120684"/>
                  <a:gd name="connsiteX22" fmla="*/ 170481 w 1673817"/>
                  <a:gd name="connsiteY22" fmla="*/ 1903708 h 2120684"/>
                  <a:gd name="connsiteX23" fmla="*/ 309966 w 1673817"/>
                  <a:gd name="connsiteY23" fmla="*/ 1981200 h 2120684"/>
                  <a:gd name="connsiteX24" fmla="*/ 356461 w 1673817"/>
                  <a:gd name="connsiteY24" fmla="*/ 2012196 h 2120684"/>
                  <a:gd name="connsiteX25" fmla="*/ 449451 w 1673817"/>
                  <a:gd name="connsiteY25" fmla="*/ 2043193 h 2120684"/>
                  <a:gd name="connsiteX26" fmla="*/ 495946 w 1673817"/>
                  <a:gd name="connsiteY26" fmla="*/ 2058691 h 2120684"/>
                  <a:gd name="connsiteX27" fmla="*/ 557939 w 1673817"/>
                  <a:gd name="connsiteY27" fmla="*/ 2089688 h 2120684"/>
                  <a:gd name="connsiteX28" fmla="*/ 619932 w 1673817"/>
                  <a:gd name="connsiteY28" fmla="*/ 2105186 h 2120684"/>
                  <a:gd name="connsiteX29" fmla="*/ 666427 w 1673817"/>
                  <a:gd name="connsiteY29" fmla="*/ 2120684 h 2120684"/>
                  <a:gd name="connsiteX30" fmla="*/ 1053885 w 1673817"/>
                  <a:gd name="connsiteY30" fmla="*/ 2105186 h 2120684"/>
                  <a:gd name="connsiteX31" fmla="*/ 1177871 w 1673817"/>
                  <a:gd name="connsiteY31" fmla="*/ 2074189 h 2120684"/>
                  <a:gd name="connsiteX32" fmla="*/ 1348353 w 1673817"/>
                  <a:gd name="connsiteY32" fmla="*/ 2027695 h 2120684"/>
                  <a:gd name="connsiteX33" fmla="*/ 1379349 w 1673817"/>
                  <a:gd name="connsiteY33" fmla="*/ 1981200 h 2120684"/>
                  <a:gd name="connsiteX34" fmla="*/ 1472339 w 1673817"/>
                  <a:gd name="connsiteY34" fmla="*/ 1903708 h 2120684"/>
                  <a:gd name="connsiteX35" fmla="*/ 1549831 w 1673817"/>
                  <a:gd name="connsiteY35" fmla="*/ 1810718 h 2120684"/>
                  <a:gd name="connsiteX36" fmla="*/ 1611824 w 1673817"/>
                  <a:gd name="connsiteY36" fmla="*/ 1717728 h 2120684"/>
                  <a:gd name="connsiteX37" fmla="*/ 1658319 w 1673817"/>
                  <a:gd name="connsiteY37" fmla="*/ 1562745 h 2120684"/>
                  <a:gd name="connsiteX38" fmla="*/ 1673817 w 1673817"/>
                  <a:gd name="connsiteY38" fmla="*/ 1407762 h 2120684"/>
                  <a:gd name="connsiteX39" fmla="*/ 1627322 w 1673817"/>
                  <a:gd name="connsiteY39" fmla="*/ 1175288 h 2120684"/>
                  <a:gd name="connsiteX40" fmla="*/ 1549831 w 1673817"/>
                  <a:gd name="connsiteY40" fmla="*/ 1035803 h 2120684"/>
                  <a:gd name="connsiteX41" fmla="*/ 1456841 w 1673817"/>
                  <a:gd name="connsiteY41" fmla="*/ 1004806 h 2120684"/>
                  <a:gd name="connsiteX42" fmla="*/ 1348353 w 1673817"/>
                  <a:gd name="connsiteY42" fmla="*/ 958312 h 2120684"/>
                  <a:gd name="connsiteX43" fmla="*/ 1255363 w 1673817"/>
                  <a:gd name="connsiteY43" fmla="*/ 896318 h 2120684"/>
                  <a:gd name="connsiteX44" fmla="*/ 1162373 w 1673817"/>
                  <a:gd name="connsiteY44" fmla="*/ 803328 h 2120684"/>
                  <a:gd name="connsiteX45" fmla="*/ 1115878 w 1673817"/>
                  <a:gd name="connsiteY45" fmla="*/ 756834 h 2120684"/>
                  <a:gd name="connsiteX46" fmla="*/ 1100380 w 1673817"/>
                  <a:gd name="connsiteY46" fmla="*/ 710339 h 2120684"/>
                  <a:gd name="connsiteX47" fmla="*/ 1038387 w 1673817"/>
                  <a:gd name="connsiteY47" fmla="*/ 617349 h 2120684"/>
                  <a:gd name="connsiteX48" fmla="*/ 991892 w 1673817"/>
                  <a:gd name="connsiteY48" fmla="*/ 524359 h 2120684"/>
                  <a:gd name="connsiteX49" fmla="*/ 960895 w 1673817"/>
                  <a:gd name="connsiteY49" fmla="*/ 431369 h 2120684"/>
                  <a:gd name="connsiteX50" fmla="*/ 929898 w 1673817"/>
                  <a:gd name="connsiteY50" fmla="*/ 338379 h 2120684"/>
                  <a:gd name="connsiteX51" fmla="*/ 914400 w 1673817"/>
                  <a:gd name="connsiteY51" fmla="*/ 291884 h 2120684"/>
                  <a:gd name="connsiteX52" fmla="*/ 914400 w 1673817"/>
                  <a:gd name="connsiteY52" fmla="*/ 43912 h 21206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</a:cxnLst>
                <a:rect l="l" t="t" r="r" b="b"/>
                <a:pathLst>
                  <a:path w="1673817" h="2120684">
                    <a:moveTo>
                      <a:pt x="914400" y="43912"/>
                    </a:moveTo>
                    <a:cubicBezTo>
                      <a:pt x="901485" y="0"/>
                      <a:pt x="863251" y="28413"/>
                      <a:pt x="836909" y="28413"/>
                    </a:cubicBezTo>
                    <a:cubicBezTo>
                      <a:pt x="749289" y="28413"/>
                      <a:pt x="731813" y="37615"/>
                      <a:pt x="666427" y="59410"/>
                    </a:cubicBezTo>
                    <a:lnTo>
                      <a:pt x="573437" y="198895"/>
                    </a:lnTo>
                    <a:cubicBezTo>
                      <a:pt x="563105" y="214393"/>
                      <a:pt x="548331" y="227719"/>
                      <a:pt x="542441" y="245389"/>
                    </a:cubicBezTo>
                    <a:cubicBezTo>
                      <a:pt x="537275" y="260887"/>
                      <a:pt x="530904" y="276035"/>
                      <a:pt x="526942" y="291884"/>
                    </a:cubicBezTo>
                    <a:cubicBezTo>
                      <a:pt x="514182" y="342922"/>
                      <a:pt x="505156" y="411709"/>
                      <a:pt x="495946" y="462366"/>
                    </a:cubicBezTo>
                    <a:cubicBezTo>
                      <a:pt x="491234" y="488283"/>
                      <a:pt x="486162" y="514142"/>
                      <a:pt x="480448" y="539857"/>
                    </a:cubicBezTo>
                    <a:cubicBezTo>
                      <a:pt x="473671" y="570355"/>
                      <a:pt x="446151" y="678575"/>
                      <a:pt x="433953" y="694840"/>
                    </a:cubicBezTo>
                    <a:cubicBezTo>
                      <a:pt x="418455" y="715505"/>
                      <a:pt x="402472" y="735815"/>
                      <a:pt x="387458" y="756834"/>
                    </a:cubicBezTo>
                    <a:cubicBezTo>
                      <a:pt x="376632" y="771991"/>
                      <a:pt x="369632" y="790157"/>
                      <a:pt x="356461" y="803328"/>
                    </a:cubicBezTo>
                    <a:cubicBezTo>
                      <a:pt x="343290" y="816499"/>
                      <a:pt x="324275" y="822400"/>
                      <a:pt x="309966" y="834325"/>
                    </a:cubicBezTo>
                    <a:cubicBezTo>
                      <a:pt x="190634" y="933769"/>
                      <a:pt x="332414" y="834857"/>
                      <a:pt x="216976" y="911817"/>
                    </a:cubicBezTo>
                    <a:cubicBezTo>
                      <a:pt x="140023" y="1027249"/>
                      <a:pt x="238923" y="885483"/>
                      <a:pt x="139485" y="1004806"/>
                    </a:cubicBezTo>
                    <a:cubicBezTo>
                      <a:pt x="127560" y="1019115"/>
                      <a:pt x="120413" y="1036992"/>
                      <a:pt x="108488" y="1051301"/>
                    </a:cubicBezTo>
                    <a:cubicBezTo>
                      <a:pt x="94456" y="1068139"/>
                      <a:pt x="75449" y="1080495"/>
                      <a:pt x="61993" y="1097796"/>
                    </a:cubicBezTo>
                    <a:cubicBezTo>
                      <a:pt x="39122" y="1127202"/>
                      <a:pt x="0" y="1190786"/>
                      <a:pt x="0" y="1190786"/>
                    </a:cubicBezTo>
                    <a:cubicBezTo>
                      <a:pt x="5166" y="1247613"/>
                      <a:pt x="7956" y="1304706"/>
                      <a:pt x="15498" y="1361267"/>
                    </a:cubicBezTo>
                    <a:cubicBezTo>
                      <a:pt x="18313" y="1382381"/>
                      <a:pt x="30997" y="1401960"/>
                      <a:pt x="30997" y="1423261"/>
                    </a:cubicBezTo>
                    <a:cubicBezTo>
                      <a:pt x="30997" y="1460661"/>
                      <a:pt x="12229" y="1510560"/>
                      <a:pt x="0" y="1547247"/>
                    </a:cubicBezTo>
                    <a:cubicBezTo>
                      <a:pt x="3464" y="1574964"/>
                      <a:pt x="14945" y="1732673"/>
                      <a:pt x="46495" y="1764223"/>
                    </a:cubicBezTo>
                    <a:cubicBezTo>
                      <a:pt x="61993" y="1779721"/>
                      <a:pt x="78958" y="1793880"/>
                      <a:pt x="92990" y="1810718"/>
                    </a:cubicBezTo>
                    <a:cubicBezTo>
                      <a:pt x="140117" y="1867270"/>
                      <a:pt x="106142" y="1853667"/>
                      <a:pt x="170481" y="1903708"/>
                    </a:cubicBezTo>
                    <a:cubicBezTo>
                      <a:pt x="346387" y="2040524"/>
                      <a:pt x="197729" y="1925082"/>
                      <a:pt x="309966" y="1981200"/>
                    </a:cubicBezTo>
                    <a:cubicBezTo>
                      <a:pt x="326626" y="1989530"/>
                      <a:pt x="339440" y="2004631"/>
                      <a:pt x="356461" y="2012196"/>
                    </a:cubicBezTo>
                    <a:cubicBezTo>
                      <a:pt x="386318" y="2025466"/>
                      <a:pt x="418454" y="2032861"/>
                      <a:pt x="449451" y="2043193"/>
                    </a:cubicBezTo>
                    <a:cubicBezTo>
                      <a:pt x="464949" y="2048359"/>
                      <a:pt x="481334" y="2051385"/>
                      <a:pt x="495946" y="2058691"/>
                    </a:cubicBezTo>
                    <a:cubicBezTo>
                      <a:pt x="516610" y="2069023"/>
                      <a:pt x="536307" y="2081576"/>
                      <a:pt x="557939" y="2089688"/>
                    </a:cubicBezTo>
                    <a:cubicBezTo>
                      <a:pt x="577883" y="2097167"/>
                      <a:pt x="599451" y="2099334"/>
                      <a:pt x="619932" y="2105186"/>
                    </a:cubicBezTo>
                    <a:cubicBezTo>
                      <a:pt x="635640" y="2109674"/>
                      <a:pt x="650929" y="2115518"/>
                      <a:pt x="666427" y="2120684"/>
                    </a:cubicBezTo>
                    <a:cubicBezTo>
                      <a:pt x="795580" y="2115518"/>
                      <a:pt x="924915" y="2113784"/>
                      <a:pt x="1053885" y="2105186"/>
                    </a:cubicBezTo>
                    <a:cubicBezTo>
                      <a:pt x="1120799" y="2100725"/>
                      <a:pt x="1122881" y="2089186"/>
                      <a:pt x="1177871" y="2074189"/>
                    </a:cubicBezTo>
                    <a:cubicBezTo>
                      <a:pt x="1370164" y="2021746"/>
                      <a:pt x="1241327" y="2063370"/>
                      <a:pt x="1348353" y="2027695"/>
                    </a:cubicBezTo>
                    <a:cubicBezTo>
                      <a:pt x="1358685" y="2012197"/>
                      <a:pt x="1367425" y="1995509"/>
                      <a:pt x="1379349" y="1981200"/>
                    </a:cubicBezTo>
                    <a:cubicBezTo>
                      <a:pt x="1416639" y="1936451"/>
                      <a:pt x="1426623" y="1934186"/>
                      <a:pt x="1472339" y="1903708"/>
                    </a:cubicBezTo>
                    <a:cubicBezTo>
                      <a:pt x="1583110" y="1737553"/>
                      <a:pt x="1410602" y="1989728"/>
                      <a:pt x="1549831" y="1810718"/>
                    </a:cubicBezTo>
                    <a:cubicBezTo>
                      <a:pt x="1572702" y="1781312"/>
                      <a:pt x="1611824" y="1717728"/>
                      <a:pt x="1611824" y="1717728"/>
                    </a:cubicBezTo>
                    <a:cubicBezTo>
                      <a:pt x="1649556" y="1604531"/>
                      <a:pt x="1634895" y="1656436"/>
                      <a:pt x="1658319" y="1562745"/>
                    </a:cubicBezTo>
                    <a:cubicBezTo>
                      <a:pt x="1663485" y="1511084"/>
                      <a:pt x="1673817" y="1459681"/>
                      <a:pt x="1673817" y="1407762"/>
                    </a:cubicBezTo>
                    <a:cubicBezTo>
                      <a:pt x="1673817" y="1293121"/>
                      <a:pt x="1659768" y="1272626"/>
                      <a:pt x="1627322" y="1175288"/>
                    </a:cubicBezTo>
                    <a:cubicBezTo>
                      <a:pt x="1613675" y="1134348"/>
                      <a:pt x="1589801" y="1049126"/>
                      <a:pt x="1549831" y="1035803"/>
                    </a:cubicBezTo>
                    <a:lnTo>
                      <a:pt x="1456841" y="1004806"/>
                    </a:lnTo>
                    <a:cubicBezTo>
                      <a:pt x="1408741" y="988773"/>
                      <a:pt x="1396231" y="987039"/>
                      <a:pt x="1348353" y="958312"/>
                    </a:cubicBezTo>
                    <a:cubicBezTo>
                      <a:pt x="1316408" y="939145"/>
                      <a:pt x="1281705" y="922660"/>
                      <a:pt x="1255363" y="896318"/>
                    </a:cubicBezTo>
                    <a:lnTo>
                      <a:pt x="1162373" y="803328"/>
                    </a:lnTo>
                    <a:lnTo>
                      <a:pt x="1115878" y="756834"/>
                    </a:lnTo>
                    <a:cubicBezTo>
                      <a:pt x="1110712" y="741336"/>
                      <a:pt x="1108314" y="724620"/>
                      <a:pt x="1100380" y="710339"/>
                    </a:cubicBezTo>
                    <a:cubicBezTo>
                      <a:pt x="1082288" y="677774"/>
                      <a:pt x="1050168" y="652690"/>
                      <a:pt x="1038387" y="617349"/>
                    </a:cubicBezTo>
                    <a:cubicBezTo>
                      <a:pt x="981858" y="447771"/>
                      <a:pt x="1072014" y="704635"/>
                      <a:pt x="991892" y="524359"/>
                    </a:cubicBezTo>
                    <a:cubicBezTo>
                      <a:pt x="978622" y="494502"/>
                      <a:pt x="971227" y="462366"/>
                      <a:pt x="960895" y="431369"/>
                    </a:cubicBezTo>
                    <a:lnTo>
                      <a:pt x="929898" y="338379"/>
                    </a:lnTo>
                    <a:lnTo>
                      <a:pt x="914400" y="291884"/>
                    </a:lnTo>
                    <a:cubicBezTo>
                      <a:pt x="897798" y="59449"/>
                      <a:pt x="927315" y="87824"/>
                      <a:pt x="914400" y="4391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00">
                      <a:shade val="30000"/>
                      <a:satMod val="115000"/>
                    </a:srgbClr>
                  </a:gs>
                  <a:gs pos="50000">
                    <a:srgbClr val="FFFF00">
                      <a:shade val="67500"/>
                      <a:satMod val="115000"/>
                    </a:srgbClr>
                  </a:gs>
                  <a:gs pos="100000">
                    <a:srgbClr val="FFFF00">
                      <a:shade val="100000"/>
                      <a:satMod val="115000"/>
                    </a:srgbClr>
                  </a:gs>
                </a:gsLst>
                <a:path path="circle">
                  <a:fillToRect l="100000" t="100000"/>
                </a:path>
                <a:tileRect r="-100000" b="-100000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Volný tvar 23"/>
              <p:cNvSpPr/>
              <p:nvPr/>
            </p:nvSpPr>
            <p:spPr>
              <a:xfrm>
                <a:off x="1271709" y="504386"/>
                <a:ext cx="324507" cy="502123"/>
              </a:xfrm>
              <a:custGeom>
                <a:avLst/>
                <a:gdLst>
                  <a:gd name="connsiteX0" fmla="*/ 0 w 325815"/>
                  <a:gd name="connsiteY0" fmla="*/ 501785 h 501785"/>
                  <a:gd name="connsiteX1" fmla="*/ 15498 w 325815"/>
                  <a:gd name="connsiteY1" fmla="*/ 393297 h 501785"/>
                  <a:gd name="connsiteX2" fmla="*/ 30997 w 325815"/>
                  <a:gd name="connsiteY2" fmla="*/ 160822 h 501785"/>
                  <a:gd name="connsiteX3" fmla="*/ 46495 w 325815"/>
                  <a:gd name="connsiteY3" fmla="*/ 5839 h 501785"/>
                  <a:gd name="connsiteX4" fmla="*/ 309966 w 325815"/>
                  <a:gd name="connsiteY4" fmla="*/ 21337 h 501785"/>
                  <a:gd name="connsiteX5" fmla="*/ 294468 w 325815"/>
                  <a:gd name="connsiteY5" fmla="*/ 67832 h 501785"/>
                  <a:gd name="connsiteX6" fmla="*/ 216976 w 325815"/>
                  <a:gd name="connsiteY6" fmla="*/ 145324 h 501785"/>
                  <a:gd name="connsiteX7" fmla="*/ 170481 w 325815"/>
                  <a:gd name="connsiteY7" fmla="*/ 238314 h 501785"/>
                  <a:gd name="connsiteX8" fmla="*/ 77492 w 325815"/>
                  <a:gd name="connsiteY8" fmla="*/ 331303 h 501785"/>
                  <a:gd name="connsiteX9" fmla="*/ 61993 w 325815"/>
                  <a:gd name="connsiteY9" fmla="*/ 377798 h 501785"/>
                  <a:gd name="connsiteX10" fmla="*/ 30997 w 325815"/>
                  <a:gd name="connsiteY10" fmla="*/ 439792 h 5017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5815" h="501785">
                    <a:moveTo>
                      <a:pt x="0" y="501785"/>
                    </a:moveTo>
                    <a:cubicBezTo>
                      <a:pt x="5166" y="465622"/>
                      <a:pt x="12191" y="429677"/>
                      <a:pt x="15498" y="393297"/>
                    </a:cubicBezTo>
                    <a:cubicBezTo>
                      <a:pt x="22529" y="315952"/>
                      <a:pt x="24804" y="238238"/>
                      <a:pt x="30997" y="160822"/>
                    </a:cubicBezTo>
                    <a:cubicBezTo>
                      <a:pt x="35137" y="109069"/>
                      <a:pt x="41329" y="57500"/>
                      <a:pt x="46495" y="5839"/>
                    </a:cubicBezTo>
                    <a:cubicBezTo>
                      <a:pt x="134319" y="11005"/>
                      <a:pt x="224617" y="0"/>
                      <a:pt x="309966" y="21337"/>
                    </a:cubicBezTo>
                    <a:cubicBezTo>
                      <a:pt x="325815" y="25299"/>
                      <a:pt x="301774" y="53220"/>
                      <a:pt x="294468" y="67832"/>
                    </a:cubicBezTo>
                    <a:cubicBezTo>
                      <a:pt x="268638" y="119492"/>
                      <a:pt x="263470" y="114328"/>
                      <a:pt x="216976" y="145324"/>
                    </a:cubicBezTo>
                    <a:cubicBezTo>
                      <a:pt x="202614" y="188411"/>
                      <a:pt x="202529" y="202260"/>
                      <a:pt x="170481" y="238314"/>
                    </a:cubicBezTo>
                    <a:cubicBezTo>
                      <a:pt x="141358" y="271077"/>
                      <a:pt x="77492" y="331303"/>
                      <a:pt x="77492" y="331303"/>
                    </a:cubicBezTo>
                    <a:cubicBezTo>
                      <a:pt x="72326" y="346801"/>
                      <a:pt x="69299" y="363186"/>
                      <a:pt x="61993" y="377798"/>
                    </a:cubicBezTo>
                    <a:cubicBezTo>
                      <a:pt x="28131" y="445521"/>
                      <a:pt x="30997" y="400971"/>
                      <a:pt x="30997" y="439792"/>
                    </a:cubicBezTo>
                  </a:path>
                </a:pathLst>
              </a:custGeom>
              <a:solidFill>
                <a:schemeClr val="accent6">
                  <a:lumMod val="50000"/>
                </a:schemeClr>
              </a:solidFill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11" name="Skupina 42"/>
            <p:cNvGrpSpPr>
              <a:grpSpLocks/>
            </p:cNvGrpSpPr>
            <p:nvPr/>
          </p:nvGrpSpPr>
          <p:grpSpPr bwMode="auto">
            <a:xfrm>
              <a:off x="611560" y="3429000"/>
              <a:ext cx="892204" cy="1483235"/>
              <a:chOff x="511444" y="505605"/>
              <a:chExt cx="1673817" cy="2563059"/>
            </a:xfrm>
          </p:grpSpPr>
          <p:sp>
            <p:nvSpPr>
              <p:cNvPr id="21" name="Volný tvar 20"/>
              <p:cNvSpPr/>
              <p:nvPr/>
            </p:nvSpPr>
            <p:spPr>
              <a:xfrm>
                <a:off x="511444" y="947980"/>
                <a:ext cx="1673817" cy="2120684"/>
              </a:xfrm>
              <a:custGeom>
                <a:avLst/>
                <a:gdLst>
                  <a:gd name="connsiteX0" fmla="*/ 914400 w 1673817"/>
                  <a:gd name="connsiteY0" fmla="*/ 43912 h 2120684"/>
                  <a:gd name="connsiteX1" fmla="*/ 836909 w 1673817"/>
                  <a:gd name="connsiteY1" fmla="*/ 28413 h 2120684"/>
                  <a:gd name="connsiteX2" fmla="*/ 666427 w 1673817"/>
                  <a:gd name="connsiteY2" fmla="*/ 59410 h 2120684"/>
                  <a:gd name="connsiteX3" fmla="*/ 573437 w 1673817"/>
                  <a:gd name="connsiteY3" fmla="*/ 198895 h 2120684"/>
                  <a:gd name="connsiteX4" fmla="*/ 542441 w 1673817"/>
                  <a:gd name="connsiteY4" fmla="*/ 245389 h 2120684"/>
                  <a:gd name="connsiteX5" fmla="*/ 526942 w 1673817"/>
                  <a:gd name="connsiteY5" fmla="*/ 291884 h 2120684"/>
                  <a:gd name="connsiteX6" fmla="*/ 495946 w 1673817"/>
                  <a:gd name="connsiteY6" fmla="*/ 462366 h 2120684"/>
                  <a:gd name="connsiteX7" fmla="*/ 480448 w 1673817"/>
                  <a:gd name="connsiteY7" fmla="*/ 539857 h 2120684"/>
                  <a:gd name="connsiteX8" fmla="*/ 433953 w 1673817"/>
                  <a:gd name="connsiteY8" fmla="*/ 694840 h 2120684"/>
                  <a:gd name="connsiteX9" fmla="*/ 387458 w 1673817"/>
                  <a:gd name="connsiteY9" fmla="*/ 756834 h 2120684"/>
                  <a:gd name="connsiteX10" fmla="*/ 356461 w 1673817"/>
                  <a:gd name="connsiteY10" fmla="*/ 803328 h 2120684"/>
                  <a:gd name="connsiteX11" fmla="*/ 309966 w 1673817"/>
                  <a:gd name="connsiteY11" fmla="*/ 834325 h 2120684"/>
                  <a:gd name="connsiteX12" fmla="*/ 216976 w 1673817"/>
                  <a:gd name="connsiteY12" fmla="*/ 911817 h 2120684"/>
                  <a:gd name="connsiteX13" fmla="*/ 139485 w 1673817"/>
                  <a:gd name="connsiteY13" fmla="*/ 1004806 h 2120684"/>
                  <a:gd name="connsiteX14" fmla="*/ 108488 w 1673817"/>
                  <a:gd name="connsiteY14" fmla="*/ 1051301 h 2120684"/>
                  <a:gd name="connsiteX15" fmla="*/ 61993 w 1673817"/>
                  <a:gd name="connsiteY15" fmla="*/ 1097796 h 2120684"/>
                  <a:gd name="connsiteX16" fmla="*/ 0 w 1673817"/>
                  <a:gd name="connsiteY16" fmla="*/ 1190786 h 2120684"/>
                  <a:gd name="connsiteX17" fmla="*/ 15498 w 1673817"/>
                  <a:gd name="connsiteY17" fmla="*/ 1361267 h 2120684"/>
                  <a:gd name="connsiteX18" fmla="*/ 30997 w 1673817"/>
                  <a:gd name="connsiteY18" fmla="*/ 1423261 h 2120684"/>
                  <a:gd name="connsiteX19" fmla="*/ 0 w 1673817"/>
                  <a:gd name="connsiteY19" fmla="*/ 1547247 h 2120684"/>
                  <a:gd name="connsiteX20" fmla="*/ 46495 w 1673817"/>
                  <a:gd name="connsiteY20" fmla="*/ 1764223 h 2120684"/>
                  <a:gd name="connsiteX21" fmla="*/ 92990 w 1673817"/>
                  <a:gd name="connsiteY21" fmla="*/ 1810718 h 2120684"/>
                  <a:gd name="connsiteX22" fmla="*/ 170481 w 1673817"/>
                  <a:gd name="connsiteY22" fmla="*/ 1903708 h 2120684"/>
                  <a:gd name="connsiteX23" fmla="*/ 309966 w 1673817"/>
                  <a:gd name="connsiteY23" fmla="*/ 1981200 h 2120684"/>
                  <a:gd name="connsiteX24" fmla="*/ 356461 w 1673817"/>
                  <a:gd name="connsiteY24" fmla="*/ 2012196 h 2120684"/>
                  <a:gd name="connsiteX25" fmla="*/ 449451 w 1673817"/>
                  <a:gd name="connsiteY25" fmla="*/ 2043193 h 2120684"/>
                  <a:gd name="connsiteX26" fmla="*/ 495946 w 1673817"/>
                  <a:gd name="connsiteY26" fmla="*/ 2058691 h 2120684"/>
                  <a:gd name="connsiteX27" fmla="*/ 557939 w 1673817"/>
                  <a:gd name="connsiteY27" fmla="*/ 2089688 h 2120684"/>
                  <a:gd name="connsiteX28" fmla="*/ 619932 w 1673817"/>
                  <a:gd name="connsiteY28" fmla="*/ 2105186 h 2120684"/>
                  <a:gd name="connsiteX29" fmla="*/ 666427 w 1673817"/>
                  <a:gd name="connsiteY29" fmla="*/ 2120684 h 2120684"/>
                  <a:gd name="connsiteX30" fmla="*/ 1053885 w 1673817"/>
                  <a:gd name="connsiteY30" fmla="*/ 2105186 h 2120684"/>
                  <a:gd name="connsiteX31" fmla="*/ 1177871 w 1673817"/>
                  <a:gd name="connsiteY31" fmla="*/ 2074189 h 2120684"/>
                  <a:gd name="connsiteX32" fmla="*/ 1348353 w 1673817"/>
                  <a:gd name="connsiteY32" fmla="*/ 2027695 h 2120684"/>
                  <a:gd name="connsiteX33" fmla="*/ 1379349 w 1673817"/>
                  <a:gd name="connsiteY33" fmla="*/ 1981200 h 2120684"/>
                  <a:gd name="connsiteX34" fmla="*/ 1472339 w 1673817"/>
                  <a:gd name="connsiteY34" fmla="*/ 1903708 h 2120684"/>
                  <a:gd name="connsiteX35" fmla="*/ 1549831 w 1673817"/>
                  <a:gd name="connsiteY35" fmla="*/ 1810718 h 2120684"/>
                  <a:gd name="connsiteX36" fmla="*/ 1611824 w 1673817"/>
                  <a:gd name="connsiteY36" fmla="*/ 1717728 h 2120684"/>
                  <a:gd name="connsiteX37" fmla="*/ 1658319 w 1673817"/>
                  <a:gd name="connsiteY37" fmla="*/ 1562745 h 2120684"/>
                  <a:gd name="connsiteX38" fmla="*/ 1673817 w 1673817"/>
                  <a:gd name="connsiteY38" fmla="*/ 1407762 h 2120684"/>
                  <a:gd name="connsiteX39" fmla="*/ 1627322 w 1673817"/>
                  <a:gd name="connsiteY39" fmla="*/ 1175288 h 2120684"/>
                  <a:gd name="connsiteX40" fmla="*/ 1549831 w 1673817"/>
                  <a:gd name="connsiteY40" fmla="*/ 1035803 h 2120684"/>
                  <a:gd name="connsiteX41" fmla="*/ 1456841 w 1673817"/>
                  <a:gd name="connsiteY41" fmla="*/ 1004806 h 2120684"/>
                  <a:gd name="connsiteX42" fmla="*/ 1348353 w 1673817"/>
                  <a:gd name="connsiteY42" fmla="*/ 958312 h 2120684"/>
                  <a:gd name="connsiteX43" fmla="*/ 1255363 w 1673817"/>
                  <a:gd name="connsiteY43" fmla="*/ 896318 h 2120684"/>
                  <a:gd name="connsiteX44" fmla="*/ 1162373 w 1673817"/>
                  <a:gd name="connsiteY44" fmla="*/ 803328 h 2120684"/>
                  <a:gd name="connsiteX45" fmla="*/ 1115878 w 1673817"/>
                  <a:gd name="connsiteY45" fmla="*/ 756834 h 2120684"/>
                  <a:gd name="connsiteX46" fmla="*/ 1100380 w 1673817"/>
                  <a:gd name="connsiteY46" fmla="*/ 710339 h 2120684"/>
                  <a:gd name="connsiteX47" fmla="*/ 1038387 w 1673817"/>
                  <a:gd name="connsiteY47" fmla="*/ 617349 h 2120684"/>
                  <a:gd name="connsiteX48" fmla="*/ 991892 w 1673817"/>
                  <a:gd name="connsiteY48" fmla="*/ 524359 h 2120684"/>
                  <a:gd name="connsiteX49" fmla="*/ 960895 w 1673817"/>
                  <a:gd name="connsiteY49" fmla="*/ 431369 h 2120684"/>
                  <a:gd name="connsiteX50" fmla="*/ 929898 w 1673817"/>
                  <a:gd name="connsiteY50" fmla="*/ 338379 h 2120684"/>
                  <a:gd name="connsiteX51" fmla="*/ 914400 w 1673817"/>
                  <a:gd name="connsiteY51" fmla="*/ 291884 h 2120684"/>
                  <a:gd name="connsiteX52" fmla="*/ 914400 w 1673817"/>
                  <a:gd name="connsiteY52" fmla="*/ 43912 h 21206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</a:cxnLst>
                <a:rect l="l" t="t" r="r" b="b"/>
                <a:pathLst>
                  <a:path w="1673817" h="2120684">
                    <a:moveTo>
                      <a:pt x="914400" y="43912"/>
                    </a:moveTo>
                    <a:cubicBezTo>
                      <a:pt x="901485" y="0"/>
                      <a:pt x="863251" y="28413"/>
                      <a:pt x="836909" y="28413"/>
                    </a:cubicBezTo>
                    <a:cubicBezTo>
                      <a:pt x="749289" y="28413"/>
                      <a:pt x="731813" y="37615"/>
                      <a:pt x="666427" y="59410"/>
                    </a:cubicBezTo>
                    <a:lnTo>
                      <a:pt x="573437" y="198895"/>
                    </a:lnTo>
                    <a:cubicBezTo>
                      <a:pt x="563105" y="214393"/>
                      <a:pt x="548331" y="227719"/>
                      <a:pt x="542441" y="245389"/>
                    </a:cubicBezTo>
                    <a:cubicBezTo>
                      <a:pt x="537275" y="260887"/>
                      <a:pt x="530904" y="276035"/>
                      <a:pt x="526942" y="291884"/>
                    </a:cubicBezTo>
                    <a:cubicBezTo>
                      <a:pt x="514182" y="342922"/>
                      <a:pt x="505156" y="411709"/>
                      <a:pt x="495946" y="462366"/>
                    </a:cubicBezTo>
                    <a:cubicBezTo>
                      <a:pt x="491234" y="488283"/>
                      <a:pt x="486162" y="514142"/>
                      <a:pt x="480448" y="539857"/>
                    </a:cubicBezTo>
                    <a:cubicBezTo>
                      <a:pt x="473671" y="570355"/>
                      <a:pt x="446151" y="678575"/>
                      <a:pt x="433953" y="694840"/>
                    </a:cubicBezTo>
                    <a:cubicBezTo>
                      <a:pt x="418455" y="715505"/>
                      <a:pt x="402472" y="735815"/>
                      <a:pt x="387458" y="756834"/>
                    </a:cubicBezTo>
                    <a:cubicBezTo>
                      <a:pt x="376632" y="771991"/>
                      <a:pt x="369632" y="790157"/>
                      <a:pt x="356461" y="803328"/>
                    </a:cubicBezTo>
                    <a:cubicBezTo>
                      <a:pt x="343290" y="816499"/>
                      <a:pt x="324275" y="822400"/>
                      <a:pt x="309966" y="834325"/>
                    </a:cubicBezTo>
                    <a:cubicBezTo>
                      <a:pt x="190634" y="933769"/>
                      <a:pt x="332414" y="834857"/>
                      <a:pt x="216976" y="911817"/>
                    </a:cubicBezTo>
                    <a:cubicBezTo>
                      <a:pt x="140023" y="1027249"/>
                      <a:pt x="238923" y="885483"/>
                      <a:pt x="139485" y="1004806"/>
                    </a:cubicBezTo>
                    <a:cubicBezTo>
                      <a:pt x="127560" y="1019115"/>
                      <a:pt x="120413" y="1036992"/>
                      <a:pt x="108488" y="1051301"/>
                    </a:cubicBezTo>
                    <a:cubicBezTo>
                      <a:pt x="94456" y="1068139"/>
                      <a:pt x="75449" y="1080495"/>
                      <a:pt x="61993" y="1097796"/>
                    </a:cubicBezTo>
                    <a:cubicBezTo>
                      <a:pt x="39122" y="1127202"/>
                      <a:pt x="0" y="1190786"/>
                      <a:pt x="0" y="1190786"/>
                    </a:cubicBezTo>
                    <a:cubicBezTo>
                      <a:pt x="5166" y="1247613"/>
                      <a:pt x="7956" y="1304706"/>
                      <a:pt x="15498" y="1361267"/>
                    </a:cubicBezTo>
                    <a:cubicBezTo>
                      <a:pt x="18313" y="1382381"/>
                      <a:pt x="30997" y="1401960"/>
                      <a:pt x="30997" y="1423261"/>
                    </a:cubicBezTo>
                    <a:cubicBezTo>
                      <a:pt x="30997" y="1460661"/>
                      <a:pt x="12229" y="1510560"/>
                      <a:pt x="0" y="1547247"/>
                    </a:cubicBezTo>
                    <a:cubicBezTo>
                      <a:pt x="3464" y="1574964"/>
                      <a:pt x="14945" y="1732673"/>
                      <a:pt x="46495" y="1764223"/>
                    </a:cubicBezTo>
                    <a:cubicBezTo>
                      <a:pt x="61993" y="1779721"/>
                      <a:pt x="78958" y="1793880"/>
                      <a:pt x="92990" y="1810718"/>
                    </a:cubicBezTo>
                    <a:cubicBezTo>
                      <a:pt x="140117" y="1867270"/>
                      <a:pt x="106142" y="1853667"/>
                      <a:pt x="170481" y="1903708"/>
                    </a:cubicBezTo>
                    <a:cubicBezTo>
                      <a:pt x="346387" y="2040524"/>
                      <a:pt x="197729" y="1925082"/>
                      <a:pt x="309966" y="1981200"/>
                    </a:cubicBezTo>
                    <a:cubicBezTo>
                      <a:pt x="326626" y="1989530"/>
                      <a:pt x="339440" y="2004631"/>
                      <a:pt x="356461" y="2012196"/>
                    </a:cubicBezTo>
                    <a:cubicBezTo>
                      <a:pt x="386318" y="2025466"/>
                      <a:pt x="418454" y="2032861"/>
                      <a:pt x="449451" y="2043193"/>
                    </a:cubicBezTo>
                    <a:cubicBezTo>
                      <a:pt x="464949" y="2048359"/>
                      <a:pt x="481334" y="2051385"/>
                      <a:pt x="495946" y="2058691"/>
                    </a:cubicBezTo>
                    <a:cubicBezTo>
                      <a:pt x="516610" y="2069023"/>
                      <a:pt x="536307" y="2081576"/>
                      <a:pt x="557939" y="2089688"/>
                    </a:cubicBezTo>
                    <a:cubicBezTo>
                      <a:pt x="577883" y="2097167"/>
                      <a:pt x="599451" y="2099334"/>
                      <a:pt x="619932" y="2105186"/>
                    </a:cubicBezTo>
                    <a:cubicBezTo>
                      <a:pt x="635640" y="2109674"/>
                      <a:pt x="650929" y="2115518"/>
                      <a:pt x="666427" y="2120684"/>
                    </a:cubicBezTo>
                    <a:cubicBezTo>
                      <a:pt x="795580" y="2115518"/>
                      <a:pt x="924915" y="2113784"/>
                      <a:pt x="1053885" y="2105186"/>
                    </a:cubicBezTo>
                    <a:cubicBezTo>
                      <a:pt x="1120799" y="2100725"/>
                      <a:pt x="1122881" y="2089186"/>
                      <a:pt x="1177871" y="2074189"/>
                    </a:cubicBezTo>
                    <a:cubicBezTo>
                      <a:pt x="1370164" y="2021746"/>
                      <a:pt x="1241327" y="2063370"/>
                      <a:pt x="1348353" y="2027695"/>
                    </a:cubicBezTo>
                    <a:cubicBezTo>
                      <a:pt x="1358685" y="2012197"/>
                      <a:pt x="1367425" y="1995509"/>
                      <a:pt x="1379349" y="1981200"/>
                    </a:cubicBezTo>
                    <a:cubicBezTo>
                      <a:pt x="1416639" y="1936451"/>
                      <a:pt x="1426623" y="1934186"/>
                      <a:pt x="1472339" y="1903708"/>
                    </a:cubicBezTo>
                    <a:cubicBezTo>
                      <a:pt x="1583110" y="1737553"/>
                      <a:pt x="1410602" y="1989728"/>
                      <a:pt x="1549831" y="1810718"/>
                    </a:cubicBezTo>
                    <a:cubicBezTo>
                      <a:pt x="1572702" y="1781312"/>
                      <a:pt x="1611824" y="1717728"/>
                      <a:pt x="1611824" y="1717728"/>
                    </a:cubicBezTo>
                    <a:cubicBezTo>
                      <a:pt x="1649556" y="1604531"/>
                      <a:pt x="1634895" y="1656436"/>
                      <a:pt x="1658319" y="1562745"/>
                    </a:cubicBezTo>
                    <a:cubicBezTo>
                      <a:pt x="1663485" y="1511084"/>
                      <a:pt x="1673817" y="1459681"/>
                      <a:pt x="1673817" y="1407762"/>
                    </a:cubicBezTo>
                    <a:cubicBezTo>
                      <a:pt x="1673817" y="1293121"/>
                      <a:pt x="1659768" y="1272626"/>
                      <a:pt x="1627322" y="1175288"/>
                    </a:cubicBezTo>
                    <a:cubicBezTo>
                      <a:pt x="1613675" y="1134348"/>
                      <a:pt x="1589801" y="1049126"/>
                      <a:pt x="1549831" y="1035803"/>
                    </a:cubicBezTo>
                    <a:lnTo>
                      <a:pt x="1456841" y="1004806"/>
                    </a:lnTo>
                    <a:cubicBezTo>
                      <a:pt x="1408741" y="988773"/>
                      <a:pt x="1396231" y="987039"/>
                      <a:pt x="1348353" y="958312"/>
                    </a:cubicBezTo>
                    <a:cubicBezTo>
                      <a:pt x="1316408" y="939145"/>
                      <a:pt x="1281705" y="922660"/>
                      <a:pt x="1255363" y="896318"/>
                    </a:cubicBezTo>
                    <a:lnTo>
                      <a:pt x="1162373" y="803328"/>
                    </a:lnTo>
                    <a:lnTo>
                      <a:pt x="1115878" y="756834"/>
                    </a:lnTo>
                    <a:cubicBezTo>
                      <a:pt x="1110712" y="741336"/>
                      <a:pt x="1108314" y="724620"/>
                      <a:pt x="1100380" y="710339"/>
                    </a:cubicBezTo>
                    <a:cubicBezTo>
                      <a:pt x="1082288" y="677774"/>
                      <a:pt x="1050168" y="652690"/>
                      <a:pt x="1038387" y="617349"/>
                    </a:cubicBezTo>
                    <a:cubicBezTo>
                      <a:pt x="981858" y="447771"/>
                      <a:pt x="1072014" y="704635"/>
                      <a:pt x="991892" y="524359"/>
                    </a:cubicBezTo>
                    <a:cubicBezTo>
                      <a:pt x="978622" y="494502"/>
                      <a:pt x="971227" y="462366"/>
                      <a:pt x="960895" y="431369"/>
                    </a:cubicBezTo>
                    <a:lnTo>
                      <a:pt x="929898" y="338379"/>
                    </a:lnTo>
                    <a:lnTo>
                      <a:pt x="914400" y="291884"/>
                    </a:lnTo>
                    <a:cubicBezTo>
                      <a:pt x="897798" y="59449"/>
                      <a:pt x="927315" y="87824"/>
                      <a:pt x="914400" y="4391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00">
                      <a:shade val="30000"/>
                      <a:satMod val="115000"/>
                    </a:srgbClr>
                  </a:gs>
                  <a:gs pos="50000">
                    <a:srgbClr val="FFFF00">
                      <a:shade val="67500"/>
                      <a:satMod val="115000"/>
                    </a:srgbClr>
                  </a:gs>
                  <a:gs pos="100000">
                    <a:srgbClr val="FFFF00">
                      <a:shade val="100000"/>
                      <a:satMod val="115000"/>
                    </a:srgbClr>
                  </a:gs>
                </a:gsLst>
                <a:path path="circle">
                  <a:fillToRect l="100000" t="100000"/>
                </a:path>
                <a:tileRect r="-100000" b="-100000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2" name="Volný tvar 21"/>
              <p:cNvSpPr/>
              <p:nvPr/>
            </p:nvSpPr>
            <p:spPr>
              <a:xfrm>
                <a:off x="1269495" y="506042"/>
                <a:ext cx="327485" cy="502123"/>
              </a:xfrm>
              <a:custGeom>
                <a:avLst/>
                <a:gdLst>
                  <a:gd name="connsiteX0" fmla="*/ 0 w 325815"/>
                  <a:gd name="connsiteY0" fmla="*/ 501785 h 501785"/>
                  <a:gd name="connsiteX1" fmla="*/ 15498 w 325815"/>
                  <a:gd name="connsiteY1" fmla="*/ 393297 h 501785"/>
                  <a:gd name="connsiteX2" fmla="*/ 30997 w 325815"/>
                  <a:gd name="connsiteY2" fmla="*/ 160822 h 501785"/>
                  <a:gd name="connsiteX3" fmla="*/ 46495 w 325815"/>
                  <a:gd name="connsiteY3" fmla="*/ 5839 h 501785"/>
                  <a:gd name="connsiteX4" fmla="*/ 309966 w 325815"/>
                  <a:gd name="connsiteY4" fmla="*/ 21337 h 501785"/>
                  <a:gd name="connsiteX5" fmla="*/ 294468 w 325815"/>
                  <a:gd name="connsiteY5" fmla="*/ 67832 h 501785"/>
                  <a:gd name="connsiteX6" fmla="*/ 216976 w 325815"/>
                  <a:gd name="connsiteY6" fmla="*/ 145324 h 501785"/>
                  <a:gd name="connsiteX7" fmla="*/ 170481 w 325815"/>
                  <a:gd name="connsiteY7" fmla="*/ 238314 h 501785"/>
                  <a:gd name="connsiteX8" fmla="*/ 77492 w 325815"/>
                  <a:gd name="connsiteY8" fmla="*/ 331303 h 501785"/>
                  <a:gd name="connsiteX9" fmla="*/ 61993 w 325815"/>
                  <a:gd name="connsiteY9" fmla="*/ 377798 h 501785"/>
                  <a:gd name="connsiteX10" fmla="*/ 30997 w 325815"/>
                  <a:gd name="connsiteY10" fmla="*/ 439792 h 5017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5815" h="501785">
                    <a:moveTo>
                      <a:pt x="0" y="501785"/>
                    </a:moveTo>
                    <a:cubicBezTo>
                      <a:pt x="5166" y="465622"/>
                      <a:pt x="12191" y="429677"/>
                      <a:pt x="15498" y="393297"/>
                    </a:cubicBezTo>
                    <a:cubicBezTo>
                      <a:pt x="22529" y="315952"/>
                      <a:pt x="24804" y="238238"/>
                      <a:pt x="30997" y="160822"/>
                    </a:cubicBezTo>
                    <a:cubicBezTo>
                      <a:pt x="35137" y="109069"/>
                      <a:pt x="41329" y="57500"/>
                      <a:pt x="46495" y="5839"/>
                    </a:cubicBezTo>
                    <a:cubicBezTo>
                      <a:pt x="134319" y="11005"/>
                      <a:pt x="224617" y="0"/>
                      <a:pt x="309966" y="21337"/>
                    </a:cubicBezTo>
                    <a:cubicBezTo>
                      <a:pt x="325815" y="25299"/>
                      <a:pt x="301774" y="53220"/>
                      <a:pt x="294468" y="67832"/>
                    </a:cubicBezTo>
                    <a:cubicBezTo>
                      <a:pt x="268638" y="119492"/>
                      <a:pt x="263470" y="114328"/>
                      <a:pt x="216976" y="145324"/>
                    </a:cubicBezTo>
                    <a:cubicBezTo>
                      <a:pt x="202614" y="188411"/>
                      <a:pt x="202529" y="202260"/>
                      <a:pt x="170481" y="238314"/>
                    </a:cubicBezTo>
                    <a:cubicBezTo>
                      <a:pt x="141358" y="271077"/>
                      <a:pt x="77492" y="331303"/>
                      <a:pt x="77492" y="331303"/>
                    </a:cubicBezTo>
                    <a:cubicBezTo>
                      <a:pt x="72326" y="346801"/>
                      <a:pt x="69299" y="363186"/>
                      <a:pt x="61993" y="377798"/>
                    </a:cubicBezTo>
                    <a:cubicBezTo>
                      <a:pt x="28131" y="445521"/>
                      <a:pt x="30997" y="400971"/>
                      <a:pt x="30997" y="439792"/>
                    </a:cubicBezTo>
                  </a:path>
                </a:pathLst>
              </a:custGeom>
              <a:solidFill>
                <a:schemeClr val="accent6">
                  <a:lumMod val="50000"/>
                </a:schemeClr>
              </a:solidFill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12" name="Skupina 45"/>
            <p:cNvGrpSpPr>
              <a:grpSpLocks/>
            </p:cNvGrpSpPr>
            <p:nvPr/>
          </p:nvGrpSpPr>
          <p:grpSpPr bwMode="auto">
            <a:xfrm>
              <a:off x="1619672" y="3212976"/>
              <a:ext cx="892204" cy="1483235"/>
              <a:chOff x="511444" y="505605"/>
              <a:chExt cx="1673817" cy="2563059"/>
            </a:xfrm>
          </p:grpSpPr>
          <p:sp>
            <p:nvSpPr>
              <p:cNvPr id="19" name="Volný tvar 18"/>
              <p:cNvSpPr/>
              <p:nvPr/>
            </p:nvSpPr>
            <p:spPr>
              <a:xfrm>
                <a:off x="511444" y="947980"/>
                <a:ext cx="1673817" cy="2120684"/>
              </a:xfrm>
              <a:custGeom>
                <a:avLst/>
                <a:gdLst>
                  <a:gd name="connsiteX0" fmla="*/ 914400 w 1673817"/>
                  <a:gd name="connsiteY0" fmla="*/ 43912 h 2120684"/>
                  <a:gd name="connsiteX1" fmla="*/ 836909 w 1673817"/>
                  <a:gd name="connsiteY1" fmla="*/ 28413 h 2120684"/>
                  <a:gd name="connsiteX2" fmla="*/ 666427 w 1673817"/>
                  <a:gd name="connsiteY2" fmla="*/ 59410 h 2120684"/>
                  <a:gd name="connsiteX3" fmla="*/ 573437 w 1673817"/>
                  <a:gd name="connsiteY3" fmla="*/ 198895 h 2120684"/>
                  <a:gd name="connsiteX4" fmla="*/ 542441 w 1673817"/>
                  <a:gd name="connsiteY4" fmla="*/ 245389 h 2120684"/>
                  <a:gd name="connsiteX5" fmla="*/ 526942 w 1673817"/>
                  <a:gd name="connsiteY5" fmla="*/ 291884 h 2120684"/>
                  <a:gd name="connsiteX6" fmla="*/ 495946 w 1673817"/>
                  <a:gd name="connsiteY6" fmla="*/ 462366 h 2120684"/>
                  <a:gd name="connsiteX7" fmla="*/ 480448 w 1673817"/>
                  <a:gd name="connsiteY7" fmla="*/ 539857 h 2120684"/>
                  <a:gd name="connsiteX8" fmla="*/ 433953 w 1673817"/>
                  <a:gd name="connsiteY8" fmla="*/ 694840 h 2120684"/>
                  <a:gd name="connsiteX9" fmla="*/ 387458 w 1673817"/>
                  <a:gd name="connsiteY9" fmla="*/ 756834 h 2120684"/>
                  <a:gd name="connsiteX10" fmla="*/ 356461 w 1673817"/>
                  <a:gd name="connsiteY10" fmla="*/ 803328 h 2120684"/>
                  <a:gd name="connsiteX11" fmla="*/ 309966 w 1673817"/>
                  <a:gd name="connsiteY11" fmla="*/ 834325 h 2120684"/>
                  <a:gd name="connsiteX12" fmla="*/ 216976 w 1673817"/>
                  <a:gd name="connsiteY12" fmla="*/ 911817 h 2120684"/>
                  <a:gd name="connsiteX13" fmla="*/ 139485 w 1673817"/>
                  <a:gd name="connsiteY13" fmla="*/ 1004806 h 2120684"/>
                  <a:gd name="connsiteX14" fmla="*/ 108488 w 1673817"/>
                  <a:gd name="connsiteY14" fmla="*/ 1051301 h 2120684"/>
                  <a:gd name="connsiteX15" fmla="*/ 61993 w 1673817"/>
                  <a:gd name="connsiteY15" fmla="*/ 1097796 h 2120684"/>
                  <a:gd name="connsiteX16" fmla="*/ 0 w 1673817"/>
                  <a:gd name="connsiteY16" fmla="*/ 1190786 h 2120684"/>
                  <a:gd name="connsiteX17" fmla="*/ 15498 w 1673817"/>
                  <a:gd name="connsiteY17" fmla="*/ 1361267 h 2120684"/>
                  <a:gd name="connsiteX18" fmla="*/ 30997 w 1673817"/>
                  <a:gd name="connsiteY18" fmla="*/ 1423261 h 2120684"/>
                  <a:gd name="connsiteX19" fmla="*/ 0 w 1673817"/>
                  <a:gd name="connsiteY19" fmla="*/ 1547247 h 2120684"/>
                  <a:gd name="connsiteX20" fmla="*/ 46495 w 1673817"/>
                  <a:gd name="connsiteY20" fmla="*/ 1764223 h 2120684"/>
                  <a:gd name="connsiteX21" fmla="*/ 92990 w 1673817"/>
                  <a:gd name="connsiteY21" fmla="*/ 1810718 h 2120684"/>
                  <a:gd name="connsiteX22" fmla="*/ 170481 w 1673817"/>
                  <a:gd name="connsiteY22" fmla="*/ 1903708 h 2120684"/>
                  <a:gd name="connsiteX23" fmla="*/ 309966 w 1673817"/>
                  <a:gd name="connsiteY23" fmla="*/ 1981200 h 2120684"/>
                  <a:gd name="connsiteX24" fmla="*/ 356461 w 1673817"/>
                  <a:gd name="connsiteY24" fmla="*/ 2012196 h 2120684"/>
                  <a:gd name="connsiteX25" fmla="*/ 449451 w 1673817"/>
                  <a:gd name="connsiteY25" fmla="*/ 2043193 h 2120684"/>
                  <a:gd name="connsiteX26" fmla="*/ 495946 w 1673817"/>
                  <a:gd name="connsiteY26" fmla="*/ 2058691 h 2120684"/>
                  <a:gd name="connsiteX27" fmla="*/ 557939 w 1673817"/>
                  <a:gd name="connsiteY27" fmla="*/ 2089688 h 2120684"/>
                  <a:gd name="connsiteX28" fmla="*/ 619932 w 1673817"/>
                  <a:gd name="connsiteY28" fmla="*/ 2105186 h 2120684"/>
                  <a:gd name="connsiteX29" fmla="*/ 666427 w 1673817"/>
                  <a:gd name="connsiteY29" fmla="*/ 2120684 h 2120684"/>
                  <a:gd name="connsiteX30" fmla="*/ 1053885 w 1673817"/>
                  <a:gd name="connsiteY30" fmla="*/ 2105186 h 2120684"/>
                  <a:gd name="connsiteX31" fmla="*/ 1177871 w 1673817"/>
                  <a:gd name="connsiteY31" fmla="*/ 2074189 h 2120684"/>
                  <a:gd name="connsiteX32" fmla="*/ 1348353 w 1673817"/>
                  <a:gd name="connsiteY32" fmla="*/ 2027695 h 2120684"/>
                  <a:gd name="connsiteX33" fmla="*/ 1379349 w 1673817"/>
                  <a:gd name="connsiteY33" fmla="*/ 1981200 h 2120684"/>
                  <a:gd name="connsiteX34" fmla="*/ 1472339 w 1673817"/>
                  <a:gd name="connsiteY34" fmla="*/ 1903708 h 2120684"/>
                  <a:gd name="connsiteX35" fmla="*/ 1549831 w 1673817"/>
                  <a:gd name="connsiteY35" fmla="*/ 1810718 h 2120684"/>
                  <a:gd name="connsiteX36" fmla="*/ 1611824 w 1673817"/>
                  <a:gd name="connsiteY36" fmla="*/ 1717728 h 2120684"/>
                  <a:gd name="connsiteX37" fmla="*/ 1658319 w 1673817"/>
                  <a:gd name="connsiteY37" fmla="*/ 1562745 h 2120684"/>
                  <a:gd name="connsiteX38" fmla="*/ 1673817 w 1673817"/>
                  <a:gd name="connsiteY38" fmla="*/ 1407762 h 2120684"/>
                  <a:gd name="connsiteX39" fmla="*/ 1627322 w 1673817"/>
                  <a:gd name="connsiteY39" fmla="*/ 1175288 h 2120684"/>
                  <a:gd name="connsiteX40" fmla="*/ 1549831 w 1673817"/>
                  <a:gd name="connsiteY40" fmla="*/ 1035803 h 2120684"/>
                  <a:gd name="connsiteX41" fmla="*/ 1456841 w 1673817"/>
                  <a:gd name="connsiteY41" fmla="*/ 1004806 h 2120684"/>
                  <a:gd name="connsiteX42" fmla="*/ 1348353 w 1673817"/>
                  <a:gd name="connsiteY42" fmla="*/ 958312 h 2120684"/>
                  <a:gd name="connsiteX43" fmla="*/ 1255363 w 1673817"/>
                  <a:gd name="connsiteY43" fmla="*/ 896318 h 2120684"/>
                  <a:gd name="connsiteX44" fmla="*/ 1162373 w 1673817"/>
                  <a:gd name="connsiteY44" fmla="*/ 803328 h 2120684"/>
                  <a:gd name="connsiteX45" fmla="*/ 1115878 w 1673817"/>
                  <a:gd name="connsiteY45" fmla="*/ 756834 h 2120684"/>
                  <a:gd name="connsiteX46" fmla="*/ 1100380 w 1673817"/>
                  <a:gd name="connsiteY46" fmla="*/ 710339 h 2120684"/>
                  <a:gd name="connsiteX47" fmla="*/ 1038387 w 1673817"/>
                  <a:gd name="connsiteY47" fmla="*/ 617349 h 2120684"/>
                  <a:gd name="connsiteX48" fmla="*/ 991892 w 1673817"/>
                  <a:gd name="connsiteY48" fmla="*/ 524359 h 2120684"/>
                  <a:gd name="connsiteX49" fmla="*/ 960895 w 1673817"/>
                  <a:gd name="connsiteY49" fmla="*/ 431369 h 2120684"/>
                  <a:gd name="connsiteX50" fmla="*/ 929898 w 1673817"/>
                  <a:gd name="connsiteY50" fmla="*/ 338379 h 2120684"/>
                  <a:gd name="connsiteX51" fmla="*/ 914400 w 1673817"/>
                  <a:gd name="connsiteY51" fmla="*/ 291884 h 2120684"/>
                  <a:gd name="connsiteX52" fmla="*/ 914400 w 1673817"/>
                  <a:gd name="connsiteY52" fmla="*/ 43912 h 21206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</a:cxnLst>
                <a:rect l="l" t="t" r="r" b="b"/>
                <a:pathLst>
                  <a:path w="1673817" h="2120684">
                    <a:moveTo>
                      <a:pt x="914400" y="43912"/>
                    </a:moveTo>
                    <a:cubicBezTo>
                      <a:pt x="901485" y="0"/>
                      <a:pt x="863251" y="28413"/>
                      <a:pt x="836909" y="28413"/>
                    </a:cubicBezTo>
                    <a:cubicBezTo>
                      <a:pt x="749289" y="28413"/>
                      <a:pt x="731813" y="37615"/>
                      <a:pt x="666427" y="59410"/>
                    </a:cubicBezTo>
                    <a:lnTo>
                      <a:pt x="573437" y="198895"/>
                    </a:lnTo>
                    <a:cubicBezTo>
                      <a:pt x="563105" y="214393"/>
                      <a:pt x="548331" y="227719"/>
                      <a:pt x="542441" y="245389"/>
                    </a:cubicBezTo>
                    <a:cubicBezTo>
                      <a:pt x="537275" y="260887"/>
                      <a:pt x="530904" y="276035"/>
                      <a:pt x="526942" y="291884"/>
                    </a:cubicBezTo>
                    <a:cubicBezTo>
                      <a:pt x="514182" y="342922"/>
                      <a:pt x="505156" y="411709"/>
                      <a:pt x="495946" y="462366"/>
                    </a:cubicBezTo>
                    <a:cubicBezTo>
                      <a:pt x="491234" y="488283"/>
                      <a:pt x="486162" y="514142"/>
                      <a:pt x="480448" y="539857"/>
                    </a:cubicBezTo>
                    <a:cubicBezTo>
                      <a:pt x="473671" y="570355"/>
                      <a:pt x="446151" y="678575"/>
                      <a:pt x="433953" y="694840"/>
                    </a:cubicBezTo>
                    <a:cubicBezTo>
                      <a:pt x="418455" y="715505"/>
                      <a:pt x="402472" y="735815"/>
                      <a:pt x="387458" y="756834"/>
                    </a:cubicBezTo>
                    <a:cubicBezTo>
                      <a:pt x="376632" y="771991"/>
                      <a:pt x="369632" y="790157"/>
                      <a:pt x="356461" y="803328"/>
                    </a:cubicBezTo>
                    <a:cubicBezTo>
                      <a:pt x="343290" y="816499"/>
                      <a:pt x="324275" y="822400"/>
                      <a:pt x="309966" y="834325"/>
                    </a:cubicBezTo>
                    <a:cubicBezTo>
                      <a:pt x="190634" y="933769"/>
                      <a:pt x="332414" y="834857"/>
                      <a:pt x="216976" y="911817"/>
                    </a:cubicBezTo>
                    <a:cubicBezTo>
                      <a:pt x="140023" y="1027249"/>
                      <a:pt x="238923" y="885483"/>
                      <a:pt x="139485" y="1004806"/>
                    </a:cubicBezTo>
                    <a:cubicBezTo>
                      <a:pt x="127560" y="1019115"/>
                      <a:pt x="120413" y="1036992"/>
                      <a:pt x="108488" y="1051301"/>
                    </a:cubicBezTo>
                    <a:cubicBezTo>
                      <a:pt x="94456" y="1068139"/>
                      <a:pt x="75449" y="1080495"/>
                      <a:pt x="61993" y="1097796"/>
                    </a:cubicBezTo>
                    <a:cubicBezTo>
                      <a:pt x="39122" y="1127202"/>
                      <a:pt x="0" y="1190786"/>
                      <a:pt x="0" y="1190786"/>
                    </a:cubicBezTo>
                    <a:cubicBezTo>
                      <a:pt x="5166" y="1247613"/>
                      <a:pt x="7956" y="1304706"/>
                      <a:pt x="15498" y="1361267"/>
                    </a:cubicBezTo>
                    <a:cubicBezTo>
                      <a:pt x="18313" y="1382381"/>
                      <a:pt x="30997" y="1401960"/>
                      <a:pt x="30997" y="1423261"/>
                    </a:cubicBezTo>
                    <a:cubicBezTo>
                      <a:pt x="30997" y="1460661"/>
                      <a:pt x="12229" y="1510560"/>
                      <a:pt x="0" y="1547247"/>
                    </a:cubicBezTo>
                    <a:cubicBezTo>
                      <a:pt x="3464" y="1574964"/>
                      <a:pt x="14945" y="1732673"/>
                      <a:pt x="46495" y="1764223"/>
                    </a:cubicBezTo>
                    <a:cubicBezTo>
                      <a:pt x="61993" y="1779721"/>
                      <a:pt x="78958" y="1793880"/>
                      <a:pt x="92990" y="1810718"/>
                    </a:cubicBezTo>
                    <a:cubicBezTo>
                      <a:pt x="140117" y="1867270"/>
                      <a:pt x="106142" y="1853667"/>
                      <a:pt x="170481" y="1903708"/>
                    </a:cubicBezTo>
                    <a:cubicBezTo>
                      <a:pt x="346387" y="2040524"/>
                      <a:pt x="197729" y="1925082"/>
                      <a:pt x="309966" y="1981200"/>
                    </a:cubicBezTo>
                    <a:cubicBezTo>
                      <a:pt x="326626" y="1989530"/>
                      <a:pt x="339440" y="2004631"/>
                      <a:pt x="356461" y="2012196"/>
                    </a:cubicBezTo>
                    <a:cubicBezTo>
                      <a:pt x="386318" y="2025466"/>
                      <a:pt x="418454" y="2032861"/>
                      <a:pt x="449451" y="2043193"/>
                    </a:cubicBezTo>
                    <a:cubicBezTo>
                      <a:pt x="464949" y="2048359"/>
                      <a:pt x="481334" y="2051385"/>
                      <a:pt x="495946" y="2058691"/>
                    </a:cubicBezTo>
                    <a:cubicBezTo>
                      <a:pt x="516610" y="2069023"/>
                      <a:pt x="536307" y="2081576"/>
                      <a:pt x="557939" y="2089688"/>
                    </a:cubicBezTo>
                    <a:cubicBezTo>
                      <a:pt x="577883" y="2097167"/>
                      <a:pt x="599451" y="2099334"/>
                      <a:pt x="619932" y="2105186"/>
                    </a:cubicBezTo>
                    <a:cubicBezTo>
                      <a:pt x="635640" y="2109674"/>
                      <a:pt x="650929" y="2115518"/>
                      <a:pt x="666427" y="2120684"/>
                    </a:cubicBezTo>
                    <a:cubicBezTo>
                      <a:pt x="795580" y="2115518"/>
                      <a:pt x="924915" y="2113784"/>
                      <a:pt x="1053885" y="2105186"/>
                    </a:cubicBezTo>
                    <a:cubicBezTo>
                      <a:pt x="1120799" y="2100725"/>
                      <a:pt x="1122881" y="2089186"/>
                      <a:pt x="1177871" y="2074189"/>
                    </a:cubicBezTo>
                    <a:cubicBezTo>
                      <a:pt x="1370164" y="2021746"/>
                      <a:pt x="1241327" y="2063370"/>
                      <a:pt x="1348353" y="2027695"/>
                    </a:cubicBezTo>
                    <a:cubicBezTo>
                      <a:pt x="1358685" y="2012197"/>
                      <a:pt x="1367425" y="1995509"/>
                      <a:pt x="1379349" y="1981200"/>
                    </a:cubicBezTo>
                    <a:cubicBezTo>
                      <a:pt x="1416639" y="1936451"/>
                      <a:pt x="1426623" y="1934186"/>
                      <a:pt x="1472339" y="1903708"/>
                    </a:cubicBezTo>
                    <a:cubicBezTo>
                      <a:pt x="1583110" y="1737553"/>
                      <a:pt x="1410602" y="1989728"/>
                      <a:pt x="1549831" y="1810718"/>
                    </a:cubicBezTo>
                    <a:cubicBezTo>
                      <a:pt x="1572702" y="1781312"/>
                      <a:pt x="1611824" y="1717728"/>
                      <a:pt x="1611824" y="1717728"/>
                    </a:cubicBezTo>
                    <a:cubicBezTo>
                      <a:pt x="1649556" y="1604531"/>
                      <a:pt x="1634895" y="1656436"/>
                      <a:pt x="1658319" y="1562745"/>
                    </a:cubicBezTo>
                    <a:cubicBezTo>
                      <a:pt x="1663485" y="1511084"/>
                      <a:pt x="1673817" y="1459681"/>
                      <a:pt x="1673817" y="1407762"/>
                    </a:cubicBezTo>
                    <a:cubicBezTo>
                      <a:pt x="1673817" y="1293121"/>
                      <a:pt x="1659768" y="1272626"/>
                      <a:pt x="1627322" y="1175288"/>
                    </a:cubicBezTo>
                    <a:cubicBezTo>
                      <a:pt x="1613675" y="1134348"/>
                      <a:pt x="1589801" y="1049126"/>
                      <a:pt x="1549831" y="1035803"/>
                    </a:cubicBezTo>
                    <a:lnTo>
                      <a:pt x="1456841" y="1004806"/>
                    </a:lnTo>
                    <a:cubicBezTo>
                      <a:pt x="1408741" y="988773"/>
                      <a:pt x="1396231" y="987039"/>
                      <a:pt x="1348353" y="958312"/>
                    </a:cubicBezTo>
                    <a:cubicBezTo>
                      <a:pt x="1316408" y="939145"/>
                      <a:pt x="1281705" y="922660"/>
                      <a:pt x="1255363" y="896318"/>
                    </a:cubicBezTo>
                    <a:lnTo>
                      <a:pt x="1162373" y="803328"/>
                    </a:lnTo>
                    <a:lnTo>
                      <a:pt x="1115878" y="756834"/>
                    </a:lnTo>
                    <a:cubicBezTo>
                      <a:pt x="1110712" y="741336"/>
                      <a:pt x="1108314" y="724620"/>
                      <a:pt x="1100380" y="710339"/>
                    </a:cubicBezTo>
                    <a:cubicBezTo>
                      <a:pt x="1082288" y="677774"/>
                      <a:pt x="1050168" y="652690"/>
                      <a:pt x="1038387" y="617349"/>
                    </a:cubicBezTo>
                    <a:cubicBezTo>
                      <a:pt x="981858" y="447771"/>
                      <a:pt x="1072014" y="704635"/>
                      <a:pt x="991892" y="524359"/>
                    </a:cubicBezTo>
                    <a:cubicBezTo>
                      <a:pt x="978622" y="494502"/>
                      <a:pt x="971227" y="462366"/>
                      <a:pt x="960895" y="431369"/>
                    </a:cubicBezTo>
                    <a:lnTo>
                      <a:pt x="929898" y="338379"/>
                    </a:lnTo>
                    <a:lnTo>
                      <a:pt x="914400" y="291884"/>
                    </a:lnTo>
                    <a:cubicBezTo>
                      <a:pt x="897798" y="59449"/>
                      <a:pt x="927315" y="87824"/>
                      <a:pt x="914400" y="4391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00">
                      <a:shade val="30000"/>
                      <a:satMod val="115000"/>
                    </a:srgbClr>
                  </a:gs>
                  <a:gs pos="50000">
                    <a:srgbClr val="FFFF00">
                      <a:shade val="67500"/>
                      <a:satMod val="115000"/>
                    </a:srgbClr>
                  </a:gs>
                  <a:gs pos="100000">
                    <a:srgbClr val="FFFF00">
                      <a:shade val="100000"/>
                      <a:satMod val="115000"/>
                    </a:srgbClr>
                  </a:gs>
                </a:gsLst>
                <a:path path="circle">
                  <a:fillToRect l="100000" t="100000"/>
                </a:path>
                <a:tileRect r="-100000" b="-100000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0" name="Volný tvar 19"/>
              <p:cNvSpPr/>
              <p:nvPr/>
            </p:nvSpPr>
            <p:spPr>
              <a:xfrm>
                <a:off x="1271685" y="506172"/>
                <a:ext cx="324509" cy="502123"/>
              </a:xfrm>
              <a:custGeom>
                <a:avLst/>
                <a:gdLst>
                  <a:gd name="connsiteX0" fmla="*/ 0 w 325815"/>
                  <a:gd name="connsiteY0" fmla="*/ 501785 h 501785"/>
                  <a:gd name="connsiteX1" fmla="*/ 15498 w 325815"/>
                  <a:gd name="connsiteY1" fmla="*/ 393297 h 501785"/>
                  <a:gd name="connsiteX2" fmla="*/ 30997 w 325815"/>
                  <a:gd name="connsiteY2" fmla="*/ 160822 h 501785"/>
                  <a:gd name="connsiteX3" fmla="*/ 46495 w 325815"/>
                  <a:gd name="connsiteY3" fmla="*/ 5839 h 501785"/>
                  <a:gd name="connsiteX4" fmla="*/ 309966 w 325815"/>
                  <a:gd name="connsiteY4" fmla="*/ 21337 h 501785"/>
                  <a:gd name="connsiteX5" fmla="*/ 294468 w 325815"/>
                  <a:gd name="connsiteY5" fmla="*/ 67832 h 501785"/>
                  <a:gd name="connsiteX6" fmla="*/ 216976 w 325815"/>
                  <a:gd name="connsiteY6" fmla="*/ 145324 h 501785"/>
                  <a:gd name="connsiteX7" fmla="*/ 170481 w 325815"/>
                  <a:gd name="connsiteY7" fmla="*/ 238314 h 501785"/>
                  <a:gd name="connsiteX8" fmla="*/ 77492 w 325815"/>
                  <a:gd name="connsiteY8" fmla="*/ 331303 h 501785"/>
                  <a:gd name="connsiteX9" fmla="*/ 61993 w 325815"/>
                  <a:gd name="connsiteY9" fmla="*/ 377798 h 501785"/>
                  <a:gd name="connsiteX10" fmla="*/ 30997 w 325815"/>
                  <a:gd name="connsiteY10" fmla="*/ 439792 h 5017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5815" h="501785">
                    <a:moveTo>
                      <a:pt x="0" y="501785"/>
                    </a:moveTo>
                    <a:cubicBezTo>
                      <a:pt x="5166" y="465622"/>
                      <a:pt x="12191" y="429677"/>
                      <a:pt x="15498" y="393297"/>
                    </a:cubicBezTo>
                    <a:cubicBezTo>
                      <a:pt x="22529" y="315952"/>
                      <a:pt x="24804" y="238238"/>
                      <a:pt x="30997" y="160822"/>
                    </a:cubicBezTo>
                    <a:cubicBezTo>
                      <a:pt x="35137" y="109069"/>
                      <a:pt x="41329" y="57500"/>
                      <a:pt x="46495" y="5839"/>
                    </a:cubicBezTo>
                    <a:cubicBezTo>
                      <a:pt x="134319" y="11005"/>
                      <a:pt x="224617" y="0"/>
                      <a:pt x="309966" y="21337"/>
                    </a:cubicBezTo>
                    <a:cubicBezTo>
                      <a:pt x="325815" y="25299"/>
                      <a:pt x="301774" y="53220"/>
                      <a:pt x="294468" y="67832"/>
                    </a:cubicBezTo>
                    <a:cubicBezTo>
                      <a:pt x="268638" y="119492"/>
                      <a:pt x="263470" y="114328"/>
                      <a:pt x="216976" y="145324"/>
                    </a:cubicBezTo>
                    <a:cubicBezTo>
                      <a:pt x="202614" y="188411"/>
                      <a:pt x="202529" y="202260"/>
                      <a:pt x="170481" y="238314"/>
                    </a:cubicBezTo>
                    <a:cubicBezTo>
                      <a:pt x="141358" y="271077"/>
                      <a:pt x="77492" y="331303"/>
                      <a:pt x="77492" y="331303"/>
                    </a:cubicBezTo>
                    <a:cubicBezTo>
                      <a:pt x="72326" y="346801"/>
                      <a:pt x="69299" y="363186"/>
                      <a:pt x="61993" y="377798"/>
                    </a:cubicBezTo>
                    <a:cubicBezTo>
                      <a:pt x="28131" y="445521"/>
                      <a:pt x="30997" y="400971"/>
                      <a:pt x="30997" y="439792"/>
                    </a:cubicBezTo>
                  </a:path>
                </a:pathLst>
              </a:custGeom>
              <a:solidFill>
                <a:schemeClr val="accent6">
                  <a:lumMod val="50000"/>
                </a:schemeClr>
              </a:solidFill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13" name="Skupina 51"/>
            <p:cNvGrpSpPr>
              <a:grpSpLocks/>
            </p:cNvGrpSpPr>
            <p:nvPr/>
          </p:nvGrpSpPr>
          <p:grpSpPr bwMode="auto">
            <a:xfrm rot="4636589">
              <a:off x="1691680" y="3717032"/>
              <a:ext cx="892204" cy="1483235"/>
              <a:chOff x="511444" y="505605"/>
              <a:chExt cx="1673817" cy="2563059"/>
            </a:xfrm>
          </p:grpSpPr>
          <p:sp>
            <p:nvSpPr>
              <p:cNvPr id="17" name="Volný tvar 16"/>
              <p:cNvSpPr/>
              <p:nvPr/>
            </p:nvSpPr>
            <p:spPr>
              <a:xfrm>
                <a:off x="511444" y="947980"/>
                <a:ext cx="1673817" cy="2120684"/>
              </a:xfrm>
              <a:custGeom>
                <a:avLst/>
                <a:gdLst>
                  <a:gd name="connsiteX0" fmla="*/ 914400 w 1673817"/>
                  <a:gd name="connsiteY0" fmla="*/ 43912 h 2120684"/>
                  <a:gd name="connsiteX1" fmla="*/ 836909 w 1673817"/>
                  <a:gd name="connsiteY1" fmla="*/ 28413 h 2120684"/>
                  <a:gd name="connsiteX2" fmla="*/ 666427 w 1673817"/>
                  <a:gd name="connsiteY2" fmla="*/ 59410 h 2120684"/>
                  <a:gd name="connsiteX3" fmla="*/ 573437 w 1673817"/>
                  <a:gd name="connsiteY3" fmla="*/ 198895 h 2120684"/>
                  <a:gd name="connsiteX4" fmla="*/ 542441 w 1673817"/>
                  <a:gd name="connsiteY4" fmla="*/ 245389 h 2120684"/>
                  <a:gd name="connsiteX5" fmla="*/ 526942 w 1673817"/>
                  <a:gd name="connsiteY5" fmla="*/ 291884 h 2120684"/>
                  <a:gd name="connsiteX6" fmla="*/ 495946 w 1673817"/>
                  <a:gd name="connsiteY6" fmla="*/ 462366 h 2120684"/>
                  <a:gd name="connsiteX7" fmla="*/ 480448 w 1673817"/>
                  <a:gd name="connsiteY7" fmla="*/ 539857 h 2120684"/>
                  <a:gd name="connsiteX8" fmla="*/ 433953 w 1673817"/>
                  <a:gd name="connsiteY8" fmla="*/ 694840 h 2120684"/>
                  <a:gd name="connsiteX9" fmla="*/ 387458 w 1673817"/>
                  <a:gd name="connsiteY9" fmla="*/ 756834 h 2120684"/>
                  <a:gd name="connsiteX10" fmla="*/ 356461 w 1673817"/>
                  <a:gd name="connsiteY10" fmla="*/ 803328 h 2120684"/>
                  <a:gd name="connsiteX11" fmla="*/ 309966 w 1673817"/>
                  <a:gd name="connsiteY11" fmla="*/ 834325 h 2120684"/>
                  <a:gd name="connsiteX12" fmla="*/ 216976 w 1673817"/>
                  <a:gd name="connsiteY12" fmla="*/ 911817 h 2120684"/>
                  <a:gd name="connsiteX13" fmla="*/ 139485 w 1673817"/>
                  <a:gd name="connsiteY13" fmla="*/ 1004806 h 2120684"/>
                  <a:gd name="connsiteX14" fmla="*/ 108488 w 1673817"/>
                  <a:gd name="connsiteY14" fmla="*/ 1051301 h 2120684"/>
                  <a:gd name="connsiteX15" fmla="*/ 61993 w 1673817"/>
                  <a:gd name="connsiteY15" fmla="*/ 1097796 h 2120684"/>
                  <a:gd name="connsiteX16" fmla="*/ 0 w 1673817"/>
                  <a:gd name="connsiteY16" fmla="*/ 1190786 h 2120684"/>
                  <a:gd name="connsiteX17" fmla="*/ 15498 w 1673817"/>
                  <a:gd name="connsiteY17" fmla="*/ 1361267 h 2120684"/>
                  <a:gd name="connsiteX18" fmla="*/ 30997 w 1673817"/>
                  <a:gd name="connsiteY18" fmla="*/ 1423261 h 2120684"/>
                  <a:gd name="connsiteX19" fmla="*/ 0 w 1673817"/>
                  <a:gd name="connsiteY19" fmla="*/ 1547247 h 2120684"/>
                  <a:gd name="connsiteX20" fmla="*/ 46495 w 1673817"/>
                  <a:gd name="connsiteY20" fmla="*/ 1764223 h 2120684"/>
                  <a:gd name="connsiteX21" fmla="*/ 92990 w 1673817"/>
                  <a:gd name="connsiteY21" fmla="*/ 1810718 h 2120684"/>
                  <a:gd name="connsiteX22" fmla="*/ 170481 w 1673817"/>
                  <a:gd name="connsiteY22" fmla="*/ 1903708 h 2120684"/>
                  <a:gd name="connsiteX23" fmla="*/ 309966 w 1673817"/>
                  <a:gd name="connsiteY23" fmla="*/ 1981200 h 2120684"/>
                  <a:gd name="connsiteX24" fmla="*/ 356461 w 1673817"/>
                  <a:gd name="connsiteY24" fmla="*/ 2012196 h 2120684"/>
                  <a:gd name="connsiteX25" fmla="*/ 449451 w 1673817"/>
                  <a:gd name="connsiteY25" fmla="*/ 2043193 h 2120684"/>
                  <a:gd name="connsiteX26" fmla="*/ 495946 w 1673817"/>
                  <a:gd name="connsiteY26" fmla="*/ 2058691 h 2120684"/>
                  <a:gd name="connsiteX27" fmla="*/ 557939 w 1673817"/>
                  <a:gd name="connsiteY27" fmla="*/ 2089688 h 2120684"/>
                  <a:gd name="connsiteX28" fmla="*/ 619932 w 1673817"/>
                  <a:gd name="connsiteY28" fmla="*/ 2105186 h 2120684"/>
                  <a:gd name="connsiteX29" fmla="*/ 666427 w 1673817"/>
                  <a:gd name="connsiteY29" fmla="*/ 2120684 h 2120684"/>
                  <a:gd name="connsiteX30" fmla="*/ 1053885 w 1673817"/>
                  <a:gd name="connsiteY30" fmla="*/ 2105186 h 2120684"/>
                  <a:gd name="connsiteX31" fmla="*/ 1177871 w 1673817"/>
                  <a:gd name="connsiteY31" fmla="*/ 2074189 h 2120684"/>
                  <a:gd name="connsiteX32" fmla="*/ 1348353 w 1673817"/>
                  <a:gd name="connsiteY32" fmla="*/ 2027695 h 2120684"/>
                  <a:gd name="connsiteX33" fmla="*/ 1379349 w 1673817"/>
                  <a:gd name="connsiteY33" fmla="*/ 1981200 h 2120684"/>
                  <a:gd name="connsiteX34" fmla="*/ 1472339 w 1673817"/>
                  <a:gd name="connsiteY34" fmla="*/ 1903708 h 2120684"/>
                  <a:gd name="connsiteX35" fmla="*/ 1549831 w 1673817"/>
                  <a:gd name="connsiteY35" fmla="*/ 1810718 h 2120684"/>
                  <a:gd name="connsiteX36" fmla="*/ 1611824 w 1673817"/>
                  <a:gd name="connsiteY36" fmla="*/ 1717728 h 2120684"/>
                  <a:gd name="connsiteX37" fmla="*/ 1658319 w 1673817"/>
                  <a:gd name="connsiteY37" fmla="*/ 1562745 h 2120684"/>
                  <a:gd name="connsiteX38" fmla="*/ 1673817 w 1673817"/>
                  <a:gd name="connsiteY38" fmla="*/ 1407762 h 2120684"/>
                  <a:gd name="connsiteX39" fmla="*/ 1627322 w 1673817"/>
                  <a:gd name="connsiteY39" fmla="*/ 1175288 h 2120684"/>
                  <a:gd name="connsiteX40" fmla="*/ 1549831 w 1673817"/>
                  <a:gd name="connsiteY40" fmla="*/ 1035803 h 2120684"/>
                  <a:gd name="connsiteX41" fmla="*/ 1456841 w 1673817"/>
                  <a:gd name="connsiteY41" fmla="*/ 1004806 h 2120684"/>
                  <a:gd name="connsiteX42" fmla="*/ 1348353 w 1673817"/>
                  <a:gd name="connsiteY42" fmla="*/ 958312 h 2120684"/>
                  <a:gd name="connsiteX43" fmla="*/ 1255363 w 1673817"/>
                  <a:gd name="connsiteY43" fmla="*/ 896318 h 2120684"/>
                  <a:gd name="connsiteX44" fmla="*/ 1162373 w 1673817"/>
                  <a:gd name="connsiteY44" fmla="*/ 803328 h 2120684"/>
                  <a:gd name="connsiteX45" fmla="*/ 1115878 w 1673817"/>
                  <a:gd name="connsiteY45" fmla="*/ 756834 h 2120684"/>
                  <a:gd name="connsiteX46" fmla="*/ 1100380 w 1673817"/>
                  <a:gd name="connsiteY46" fmla="*/ 710339 h 2120684"/>
                  <a:gd name="connsiteX47" fmla="*/ 1038387 w 1673817"/>
                  <a:gd name="connsiteY47" fmla="*/ 617349 h 2120684"/>
                  <a:gd name="connsiteX48" fmla="*/ 991892 w 1673817"/>
                  <a:gd name="connsiteY48" fmla="*/ 524359 h 2120684"/>
                  <a:gd name="connsiteX49" fmla="*/ 960895 w 1673817"/>
                  <a:gd name="connsiteY49" fmla="*/ 431369 h 2120684"/>
                  <a:gd name="connsiteX50" fmla="*/ 929898 w 1673817"/>
                  <a:gd name="connsiteY50" fmla="*/ 338379 h 2120684"/>
                  <a:gd name="connsiteX51" fmla="*/ 914400 w 1673817"/>
                  <a:gd name="connsiteY51" fmla="*/ 291884 h 2120684"/>
                  <a:gd name="connsiteX52" fmla="*/ 914400 w 1673817"/>
                  <a:gd name="connsiteY52" fmla="*/ 43912 h 21206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</a:cxnLst>
                <a:rect l="l" t="t" r="r" b="b"/>
                <a:pathLst>
                  <a:path w="1673817" h="2120684">
                    <a:moveTo>
                      <a:pt x="914400" y="43912"/>
                    </a:moveTo>
                    <a:cubicBezTo>
                      <a:pt x="901485" y="0"/>
                      <a:pt x="863251" y="28413"/>
                      <a:pt x="836909" y="28413"/>
                    </a:cubicBezTo>
                    <a:cubicBezTo>
                      <a:pt x="749289" y="28413"/>
                      <a:pt x="731813" y="37615"/>
                      <a:pt x="666427" y="59410"/>
                    </a:cubicBezTo>
                    <a:lnTo>
                      <a:pt x="573437" y="198895"/>
                    </a:lnTo>
                    <a:cubicBezTo>
                      <a:pt x="563105" y="214393"/>
                      <a:pt x="548331" y="227719"/>
                      <a:pt x="542441" y="245389"/>
                    </a:cubicBezTo>
                    <a:cubicBezTo>
                      <a:pt x="537275" y="260887"/>
                      <a:pt x="530904" y="276035"/>
                      <a:pt x="526942" y="291884"/>
                    </a:cubicBezTo>
                    <a:cubicBezTo>
                      <a:pt x="514182" y="342922"/>
                      <a:pt x="505156" y="411709"/>
                      <a:pt x="495946" y="462366"/>
                    </a:cubicBezTo>
                    <a:cubicBezTo>
                      <a:pt x="491234" y="488283"/>
                      <a:pt x="486162" y="514142"/>
                      <a:pt x="480448" y="539857"/>
                    </a:cubicBezTo>
                    <a:cubicBezTo>
                      <a:pt x="473671" y="570355"/>
                      <a:pt x="446151" y="678575"/>
                      <a:pt x="433953" y="694840"/>
                    </a:cubicBezTo>
                    <a:cubicBezTo>
                      <a:pt x="418455" y="715505"/>
                      <a:pt x="402472" y="735815"/>
                      <a:pt x="387458" y="756834"/>
                    </a:cubicBezTo>
                    <a:cubicBezTo>
                      <a:pt x="376632" y="771991"/>
                      <a:pt x="369632" y="790157"/>
                      <a:pt x="356461" y="803328"/>
                    </a:cubicBezTo>
                    <a:cubicBezTo>
                      <a:pt x="343290" y="816499"/>
                      <a:pt x="324275" y="822400"/>
                      <a:pt x="309966" y="834325"/>
                    </a:cubicBezTo>
                    <a:cubicBezTo>
                      <a:pt x="190634" y="933769"/>
                      <a:pt x="332414" y="834857"/>
                      <a:pt x="216976" y="911817"/>
                    </a:cubicBezTo>
                    <a:cubicBezTo>
                      <a:pt x="140023" y="1027249"/>
                      <a:pt x="238923" y="885483"/>
                      <a:pt x="139485" y="1004806"/>
                    </a:cubicBezTo>
                    <a:cubicBezTo>
                      <a:pt x="127560" y="1019115"/>
                      <a:pt x="120413" y="1036992"/>
                      <a:pt x="108488" y="1051301"/>
                    </a:cubicBezTo>
                    <a:cubicBezTo>
                      <a:pt x="94456" y="1068139"/>
                      <a:pt x="75449" y="1080495"/>
                      <a:pt x="61993" y="1097796"/>
                    </a:cubicBezTo>
                    <a:cubicBezTo>
                      <a:pt x="39122" y="1127202"/>
                      <a:pt x="0" y="1190786"/>
                      <a:pt x="0" y="1190786"/>
                    </a:cubicBezTo>
                    <a:cubicBezTo>
                      <a:pt x="5166" y="1247613"/>
                      <a:pt x="7956" y="1304706"/>
                      <a:pt x="15498" y="1361267"/>
                    </a:cubicBezTo>
                    <a:cubicBezTo>
                      <a:pt x="18313" y="1382381"/>
                      <a:pt x="30997" y="1401960"/>
                      <a:pt x="30997" y="1423261"/>
                    </a:cubicBezTo>
                    <a:cubicBezTo>
                      <a:pt x="30997" y="1460661"/>
                      <a:pt x="12229" y="1510560"/>
                      <a:pt x="0" y="1547247"/>
                    </a:cubicBezTo>
                    <a:cubicBezTo>
                      <a:pt x="3464" y="1574964"/>
                      <a:pt x="14945" y="1732673"/>
                      <a:pt x="46495" y="1764223"/>
                    </a:cubicBezTo>
                    <a:cubicBezTo>
                      <a:pt x="61993" y="1779721"/>
                      <a:pt x="78958" y="1793880"/>
                      <a:pt x="92990" y="1810718"/>
                    </a:cubicBezTo>
                    <a:cubicBezTo>
                      <a:pt x="140117" y="1867270"/>
                      <a:pt x="106142" y="1853667"/>
                      <a:pt x="170481" y="1903708"/>
                    </a:cubicBezTo>
                    <a:cubicBezTo>
                      <a:pt x="346387" y="2040524"/>
                      <a:pt x="197729" y="1925082"/>
                      <a:pt x="309966" y="1981200"/>
                    </a:cubicBezTo>
                    <a:cubicBezTo>
                      <a:pt x="326626" y="1989530"/>
                      <a:pt x="339440" y="2004631"/>
                      <a:pt x="356461" y="2012196"/>
                    </a:cubicBezTo>
                    <a:cubicBezTo>
                      <a:pt x="386318" y="2025466"/>
                      <a:pt x="418454" y="2032861"/>
                      <a:pt x="449451" y="2043193"/>
                    </a:cubicBezTo>
                    <a:cubicBezTo>
                      <a:pt x="464949" y="2048359"/>
                      <a:pt x="481334" y="2051385"/>
                      <a:pt x="495946" y="2058691"/>
                    </a:cubicBezTo>
                    <a:cubicBezTo>
                      <a:pt x="516610" y="2069023"/>
                      <a:pt x="536307" y="2081576"/>
                      <a:pt x="557939" y="2089688"/>
                    </a:cubicBezTo>
                    <a:cubicBezTo>
                      <a:pt x="577883" y="2097167"/>
                      <a:pt x="599451" y="2099334"/>
                      <a:pt x="619932" y="2105186"/>
                    </a:cubicBezTo>
                    <a:cubicBezTo>
                      <a:pt x="635640" y="2109674"/>
                      <a:pt x="650929" y="2115518"/>
                      <a:pt x="666427" y="2120684"/>
                    </a:cubicBezTo>
                    <a:cubicBezTo>
                      <a:pt x="795580" y="2115518"/>
                      <a:pt x="924915" y="2113784"/>
                      <a:pt x="1053885" y="2105186"/>
                    </a:cubicBezTo>
                    <a:cubicBezTo>
                      <a:pt x="1120799" y="2100725"/>
                      <a:pt x="1122881" y="2089186"/>
                      <a:pt x="1177871" y="2074189"/>
                    </a:cubicBezTo>
                    <a:cubicBezTo>
                      <a:pt x="1370164" y="2021746"/>
                      <a:pt x="1241327" y="2063370"/>
                      <a:pt x="1348353" y="2027695"/>
                    </a:cubicBezTo>
                    <a:cubicBezTo>
                      <a:pt x="1358685" y="2012197"/>
                      <a:pt x="1367425" y="1995509"/>
                      <a:pt x="1379349" y="1981200"/>
                    </a:cubicBezTo>
                    <a:cubicBezTo>
                      <a:pt x="1416639" y="1936451"/>
                      <a:pt x="1426623" y="1934186"/>
                      <a:pt x="1472339" y="1903708"/>
                    </a:cubicBezTo>
                    <a:cubicBezTo>
                      <a:pt x="1583110" y="1737553"/>
                      <a:pt x="1410602" y="1989728"/>
                      <a:pt x="1549831" y="1810718"/>
                    </a:cubicBezTo>
                    <a:cubicBezTo>
                      <a:pt x="1572702" y="1781312"/>
                      <a:pt x="1611824" y="1717728"/>
                      <a:pt x="1611824" y="1717728"/>
                    </a:cubicBezTo>
                    <a:cubicBezTo>
                      <a:pt x="1649556" y="1604531"/>
                      <a:pt x="1634895" y="1656436"/>
                      <a:pt x="1658319" y="1562745"/>
                    </a:cubicBezTo>
                    <a:cubicBezTo>
                      <a:pt x="1663485" y="1511084"/>
                      <a:pt x="1673817" y="1459681"/>
                      <a:pt x="1673817" y="1407762"/>
                    </a:cubicBezTo>
                    <a:cubicBezTo>
                      <a:pt x="1673817" y="1293121"/>
                      <a:pt x="1659768" y="1272626"/>
                      <a:pt x="1627322" y="1175288"/>
                    </a:cubicBezTo>
                    <a:cubicBezTo>
                      <a:pt x="1613675" y="1134348"/>
                      <a:pt x="1589801" y="1049126"/>
                      <a:pt x="1549831" y="1035803"/>
                    </a:cubicBezTo>
                    <a:lnTo>
                      <a:pt x="1456841" y="1004806"/>
                    </a:lnTo>
                    <a:cubicBezTo>
                      <a:pt x="1408741" y="988773"/>
                      <a:pt x="1396231" y="987039"/>
                      <a:pt x="1348353" y="958312"/>
                    </a:cubicBezTo>
                    <a:cubicBezTo>
                      <a:pt x="1316408" y="939145"/>
                      <a:pt x="1281705" y="922660"/>
                      <a:pt x="1255363" y="896318"/>
                    </a:cubicBezTo>
                    <a:lnTo>
                      <a:pt x="1162373" y="803328"/>
                    </a:lnTo>
                    <a:lnTo>
                      <a:pt x="1115878" y="756834"/>
                    </a:lnTo>
                    <a:cubicBezTo>
                      <a:pt x="1110712" y="741336"/>
                      <a:pt x="1108314" y="724620"/>
                      <a:pt x="1100380" y="710339"/>
                    </a:cubicBezTo>
                    <a:cubicBezTo>
                      <a:pt x="1082288" y="677774"/>
                      <a:pt x="1050168" y="652690"/>
                      <a:pt x="1038387" y="617349"/>
                    </a:cubicBezTo>
                    <a:cubicBezTo>
                      <a:pt x="981858" y="447771"/>
                      <a:pt x="1072014" y="704635"/>
                      <a:pt x="991892" y="524359"/>
                    </a:cubicBezTo>
                    <a:cubicBezTo>
                      <a:pt x="978622" y="494502"/>
                      <a:pt x="971227" y="462366"/>
                      <a:pt x="960895" y="431369"/>
                    </a:cubicBezTo>
                    <a:lnTo>
                      <a:pt x="929898" y="338379"/>
                    </a:lnTo>
                    <a:lnTo>
                      <a:pt x="914400" y="291884"/>
                    </a:lnTo>
                    <a:cubicBezTo>
                      <a:pt x="897798" y="59449"/>
                      <a:pt x="927315" y="87824"/>
                      <a:pt x="914400" y="4391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00">
                      <a:shade val="30000"/>
                      <a:satMod val="115000"/>
                    </a:srgbClr>
                  </a:gs>
                  <a:gs pos="50000">
                    <a:srgbClr val="FFFF00">
                      <a:shade val="67500"/>
                      <a:satMod val="115000"/>
                    </a:srgbClr>
                  </a:gs>
                  <a:gs pos="100000">
                    <a:srgbClr val="FFFF00">
                      <a:shade val="100000"/>
                      <a:satMod val="115000"/>
                    </a:srgbClr>
                  </a:gs>
                </a:gsLst>
                <a:path path="circle">
                  <a:fillToRect l="100000" t="100000"/>
                </a:path>
                <a:tileRect r="-100000" b="-100000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8" name="Volný tvar 17"/>
              <p:cNvSpPr/>
              <p:nvPr/>
            </p:nvSpPr>
            <p:spPr>
              <a:xfrm>
                <a:off x="1254224" y="526056"/>
                <a:ext cx="324700" cy="501828"/>
              </a:xfrm>
              <a:custGeom>
                <a:avLst/>
                <a:gdLst>
                  <a:gd name="connsiteX0" fmla="*/ 0 w 325815"/>
                  <a:gd name="connsiteY0" fmla="*/ 501785 h 501785"/>
                  <a:gd name="connsiteX1" fmla="*/ 15498 w 325815"/>
                  <a:gd name="connsiteY1" fmla="*/ 393297 h 501785"/>
                  <a:gd name="connsiteX2" fmla="*/ 30997 w 325815"/>
                  <a:gd name="connsiteY2" fmla="*/ 160822 h 501785"/>
                  <a:gd name="connsiteX3" fmla="*/ 46495 w 325815"/>
                  <a:gd name="connsiteY3" fmla="*/ 5839 h 501785"/>
                  <a:gd name="connsiteX4" fmla="*/ 309966 w 325815"/>
                  <a:gd name="connsiteY4" fmla="*/ 21337 h 501785"/>
                  <a:gd name="connsiteX5" fmla="*/ 294468 w 325815"/>
                  <a:gd name="connsiteY5" fmla="*/ 67832 h 501785"/>
                  <a:gd name="connsiteX6" fmla="*/ 216976 w 325815"/>
                  <a:gd name="connsiteY6" fmla="*/ 145324 h 501785"/>
                  <a:gd name="connsiteX7" fmla="*/ 170481 w 325815"/>
                  <a:gd name="connsiteY7" fmla="*/ 238314 h 501785"/>
                  <a:gd name="connsiteX8" fmla="*/ 77492 w 325815"/>
                  <a:gd name="connsiteY8" fmla="*/ 331303 h 501785"/>
                  <a:gd name="connsiteX9" fmla="*/ 61993 w 325815"/>
                  <a:gd name="connsiteY9" fmla="*/ 377798 h 501785"/>
                  <a:gd name="connsiteX10" fmla="*/ 30997 w 325815"/>
                  <a:gd name="connsiteY10" fmla="*/ 439792 h 5017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5815" h="501785">
                    <a:moveTo>
                      <a:pt x="0" y="501785"/>
                    </a:moveTo>
                    <a:cubicBezTo>
                      <a:pt x="5166" y="465622"/>
                      <a:pt x="12191" y="429677"/>
                      <a:pt x="15498" y="393297"/>
                    </a:cubicBezTo>
                    <a:cubicBezTo>
                      <a:pt x="22529" y="315952"/>
                      <a:pt x="24804" y="238238"/>
                      <a:pt x="30997" y="160822"/>
                    </a:cubicBezTo>
                    <a:cubicBezTo>
                      <a:pt x="35137" y="109069"/>
                      <a:pt x="41329" y="57500"/>
                      <a:pt x="46495" y="5839"/>
                    </a:cubicBezTo>
                    <a:cubicBezTo>
                      <a:pt x="134319" y="11005"/>
                      <a:pt x="224617" y="0"/>
                      <a:pt x="309966" y="21337"/>
                    </a:cubicBezTo>
                    <a:cubicBezTo>
                      <a:pt x="325815" y="25299"/>
                      <a:pt x="301774" y="53220"/>
                      <a:pt x="294468" y="67832"/>
                    </a:cubicBezTo>
                    <a:cubicBezTo>
                      <a:pt x="268638" y="119492"/>
                      <a:pt x="263470" y="114328"/>
                      <a:pt x="216976" y="145324"/>
                    </a:cubicBezTo>
                    <a:cubicBezTo>
                      <a:pt x="202614" y="188411"/>
                      <a:pt x="202529" y="202260"/>
                      <a:pt x="170481" y="238314"/>
                    </a:cubicBezTo>
                    <a:cubicBezTo>
                      <a:pt x="141358" y="271077"/>
                      <a:pt x="77492" y="331303"/>
                      <a:pt x="77492" y="331303"/>
                    </a:cubicBezTo>
                    <a:cubicBezTo>
                      <a:pt x="72326" y="346801"/>
                      <a:pt x="69299" y="363186"/>
                      <a:pt x="61993" y="377798"/>
                    </a:cubicBezTo>
                    <a:cubicBezTo>
                      <a:pt x="28131" y="445521"/>
                      <a:pt x="30997" y="400971"/>
                      <a:pt x="30997" y="439792"/>
                    </a:cubicBezTo>
                  </a:path>
                </a:pathLst>
              </a:custGeom>
              <a:solidFill>
                <a:schemeClr val="accent6">
                  <a:lumMod val="50000"/>
                </a:schemeClr>
              </a:solidFill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14" name="Skupina 60"/>
            <p:cNvGrpSpPr>
              <a:grpSpLocks/>
            </p:cNvGrpSpPr>
            <p:nvPr/>
          </p:nvGrpSpPr>
          <p:grpSpPr bwMode="auto">
            <a:xfrm>
              <a:off x="215945" y="2420839"/>
              <a:ext cx="892204" cy="1299257"/>
              <a:chOff x="444704" y="132226"/>
              <a:chExt cx="1673817" cy="2245142"/>
            </a:xfrm>
          </p:grpSpPr>
          <p:sp>
            <p:nvSpPr>
              <p:cNvPr id="15" name="Volný tvar 14"/>
              <p:cNvSpPr/>
              <p:nvPr/>
            </p:nvSpPr>
            <p:spPr>
              <a:xfrm rot="1664327">
                <a:off x="444704" y="256685"/>
                <a:ext cx="1673817" cy="2120683"/>
              </a:xfrm>
              <a:custGeom>
                <a:avLst/>
                <a:gdLst>
                  <a:gd name="connsiteX0" fmla="*/ 914400 w 1673817"/>
                  <a:gd name="connsiteY0" fmla="*/ 43912 h 2120684"/>
                  <a:gd name="connsiteX1" fmla="*/ 836909 w 1673817"/>
                  <a:gd name="connsiteY1" fmla="*/ 28413 h 2120684"/>
                  <a:gd name="connsiteX2" fmla="*/ 666427 w 1673817"/>
                  <a:gd name="connsiteY2" fmla="*/ 59410 h 2120684"/>
                  <a:gd name="connsiteX3" fmla="*/ 573437 w 1673817"/>
                  <a:gd name="connsiteY3" fmla="*/ 198895 h 2120684"/>
                  <a:gd name="connsiteX4" fmla="*/ 542441 w 1673817"/>
                  <a:gd name="connsiteY4" fmla="*/ 245389 h 2120684"/>
                  <a:gd name="connsiteX5" fmla="*/ 526942 w 1673817"/>
                  <a:gd name="connsiteY5" fmla="*/ 291884 h 2120684"/>
                  <a:gd name="connsiteX6" fmla="*/ 495946 w 1673817"/>
                  <a:gd name="connsiteY6" fmla="*/ 462366 h 2120684"/>
                  <a:gd name="connsiteX7" fmla="*/ 480448 w 1673817"/>
                  <a:gd name="connsiteY7" fmla="*/ 539857 h 2120684"/>
                  <a:gd name="connsiteX8" fmla="*/ 433953 w 1673817"/>
                  <a:gd name="connsiteY8" fmla="*/ 694840 h 2120684"/>
                  <a:gd name="connsiteX9" fmla="*/ 387458 w 1673817"/>
                  <a:gd name="connsiteY9" fmla="*/ 756834 h 2120684"/>
                  <a:gd name="connsiteX10" fmla="*/ 356461 w 1673817"/>
                  <a:gd name="connsiteY10" fmla="*/ 803328 h 2120684"/>
                  <a:gd name="connsiteX11" fmla="*/ 309966 w 1673817"/>
                  <a:gd name="connsiteY11" fmla="*/ 834325 h 2120684"/>
                  <a:gd name="connsiteX12" fmla="*/ 216976 w 1673817"/>
                  <a:gd name="connsiteY12" fmla="*/ 911817 h 2120684"/>
                  <a:gd name="connsiteX13" fmla="*/ 139485 w 1673817"/>
                  <a:gd name="connsiteY13" fmla="*/ 1004806 h 2120684"/>
                  <a:gd name="connsiteX14" fmla="*/ 108488 w 1673817"/>
                  <a:gd name="connsiteY14" fmla="*/ 1051301 h 2120684"/>
                  <a:gd name="connsiteX15" fmla="*/ 61993 w 1673817"/>
                  <a:gd name="connsiteY15" fmla="*/ 1097796 h 2120684"/>
                  <a:gd name="connsiteX16" fmla="*/ 0 w 1673817"/>
                  <a:gd name="connsiteY16" fmla="*/ 1190786 h 2120684"/>
                  <a:gd name="connsiteX17" fmla="*/ 15498 w 1673817"/>
                  <a:gd name="connsiteY17" fmla="*/ 1361267 h 2120684"/>
                  <a:gd name="connsiteX18" fmla="*/ 30997 w 1673817"/>
                  <a:gd name="connsiteY18" fmla="*/ 1423261 h 2120684"/>
                  <a:gd name="connsiteX19" fmla="*/ 0 w 1673817"/>
                  <a:gd name="connsiteY19" fmla="*/ 1547247 h 2120684"/>
                  <a:gd name="connsiteX20" fmla="*/ 46495 w 1673817"/>
                  <a:gd name="connsiteY20" fmla="*/ 1764223 h 2120684"/>
                  <a:gd name="connsiteX21" fmla="*/ 92990 w 1673817"/>
                  <a:gd name="connsiteY21" fmla="*/ 1810718 h 2120684"/>
                  <a:gd name="connsiteX22" fmla="*/ 170481 w 1673817"/>
                  <a:gd name="connsiteY22" fmla="*/ 1903708 h 2120684"/>
                  <a:gd name="connsiteX23" fmla="*/ 309966 w 1673817"/>
                  <a:gd name="connsiteY23" fmla="*/ 1981200 h 2120684"/>
                  <a:gd name="connsiteX24" fmla="*/ 356461 w 1673817"/>
                  <a:gd name="connsiteY24" fmla="*/ 2012196 h 2120684"/>
                  <a:gd name="connsiteX25" fmla="*/ 449451 w 1673817"/>
                  <a:gd name="connsiteY25" fmla="*/ 2043193 h 2120684"/>
                  <a:gd name="connsiteX26" fmla="*/ 495946 w 1673817"/>
                  <a:gd name="connsiteY26" fmla="*/ 2058691 h 2120684"/>
                  <a:gd name="connsiteX27" fmla="*/ 557939 w 1673817"/>
                  <a:gd name="connsiteY27" fmla="*/ 2089688 h 2120684"/>
                  <a:gd name="connsiteX28" fmla="*/ 619932 w 1673817"/>
                  <a:gd name="connsiteY28" fmla="*/ 2105186 h 2120684"/>
                  <a:gd name="connsiteX29" fmla="*/ 666427 w 1673817"/>
                  <a:gd name="connsiteY29" fmla="*/ 2120684 h 2120684"/>
                  <a:gd name="connsiteX30" fmla="*/ 1053885 w 1673817"/>
                  <a:gd name="connsiteY30" fmla="*/ 2105186 h 2120684"/>
                  <a:gd name="connsiteX31" fmla="*/ 1177871 w 1673817"/>
                  <a:gd name="connsiteY31" fmla="*/ 2074189 h 2120684"/>
                  <a:gd name="connsiteX32" fmla="*/ 1348353 w 1673817"/>
                  <a:gd name="connsiteY32" fmla="*/ 2027695 h 2120684"/>
                  <a:gd name="connsiteX33" fmla="*/ 1379349 w 1673817"/>
                  <a:gd name="connsiteY33" fmla="*/ 1981200 h 2120684"/>
                  <a:gd name="connsiteX34" fmla="*/ 1472339 w 1673817"/>
                  <a:gd name="connsiteY34" fmla="*/ 1903708 h 2120684"/>
                  <a:gd name="connsiteX35" fmla="*/ 1549831 w 1673817"/>
                  <a:gd name="connsiteY35" fmla="*/ 1810718 h 2120684"/>
                  <a:gd name="connsiteX36" fmla="*/ 1611824 w 1673817"/>
                  <a:gd name="connsiteY36" fmla="*/ 1717728 h 2120684"/>
                  <a:gd name="connsiteX37" fmla="*/ 1658319 w 1673817"/>
                  <a:gd name="connsiteY37" fmla="*/ 1562745 h 2120684"/>
                  <a:gd name="connsiteX38" fmla="*/ 1673817 w 1673817"/>
                  <a:gd name="connsiteY38" fmla="*/ 1407762 h 2120684"/>
                  <a:gd name="connsiteX39" fmla="*/ 1627322 w 1673817"/>
                  <a:gd name="connsiteY39" fmla="*/ 1175288 h 2120684"/>
                  <a:gd name="connsiteX40" fmla="*/ 1549831 w 1673817"/>
                  <a:gd name="connsiteY40" fmla="*/ 1035803 h 2120684"/>
                  <a:gd name="connsiteX41" fmla="*/ 1456841 w 1673817"/>
                  <a:gd name="connsiteY41" fmla="*/ 1004806 h 2120684"/>
                  <a:gd name="connsiteX42" fmla="*/ 1348353 w 1673817"/>
                  <a:gd name="connsiteY42" fmla="*/ 958312 h 2120684"/>
                  <a:gd name="connsiteX43" fmla="*/ 1255363 w 1673817"/>
                  <a:gd name="connsiteY43" fmla="*/ 896318 h 2120684"/>
                  <a:gd name="connsiteX44" fmla="*/ 1162373 w 1673817"/>
                  <a:gd name="connsiteY44" fmla="*/ 803328 h 2120684"/>
                  <a:gd name="connsiteX45" fmla="*/ 1115878 w 1673817"/>
                  <a:gd name="connsiteY45" fmla="*/ 756834 h 2120684"/>
                  <a:gd name="connsiteX46" fmla="*/ 1100380 w 1673817"/>
                  <a:gd name="connsiteY46" fmla="*/ 710339 h 2120684"/>
                  <a:gd name="connsiteX47" fmla="*/ 1038387 w 1673817"/>
                  <a:gd name="connsiteY47" fmla="*/ 617349 h 2120684"/>
                  <a:gd name="connsiteX48" fmla="*/ 991892 w 1673817"/>
                  <a:gd name="connsiteY48" fmla="*/ 524359 h 2120684"/>
                  <a:gd name="connsiteX49" fmla="*/ 960895 w 1673817"/>
                  <a:gd name="connsiteY49" fmla="*/ 431369 h 2120684"/>
                  <a:gd name="connsiteX50" fmla="*/ 929898 w 1673817"/>
                  <a:gd name="connsiteY50" fmla="*/ 338379 h 2120684"/>
                  <a:gd name="connsiteX51" fmla="*/ 914400 w 1673817"/>
                  <a:gd name="connsiteY51" fmla="*/ 291884 h 2120684"/>
                  <a:gd name="connsiteX52" fmla="*/ 914400 w 1673817"/>
                  <a:gd name="connsiteY52" fmla="*/ 43912 h 21206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</a:cxnLst>
                <a:rect l="l" t="t" r="r" b="b"/>
                <a:pathLst>
                  <a:path w="1673817" h="2120684">
                    <a:moveTo>
                      <a:pt x="914400" y="43912"/>
                    </a:moveTo>
                    <a:cubicBezTo>
                      <a:pt x="901485" y="0"/>
                      <a:pt x="863251" y="28413"/>
                      <a:pt x="836909" y="28413"/>
                    </a:cubicBezTo>
                    <a:cubicBezTo>
                      <a:pt x="749289" y="28413"/>
                      <a:pt x="731813" y="37615"/>
                      <a:pt x="666427" y="59410"/>
                    </a:cubicBezTo>
                    <a:lnTo>
                      <a:pt x="573437" y="198895"/>
                    </a:lnTo>
                    <a:cubicBezTo>
                      <a:pt x="563105" y="214393"/>
                      <a:pt x="548331" y="227719"/>
                      <a:pt x="542441" y="245389"/>
                    </a:cubicBezTo>
                    <a:cubicBezTo>
                      <a:pt x="537275" y="260887"/>
                      <a:pt x="530904" y="276035"/>
                      <a:pt x="526942" y="291884"/>
                    </a:cubicBezTo>
                    <a:cubicBezTo>
                      <a:pt x="514182" y="342922"/>
                      <a:pt x="505156" y="411709"/>
                      <a:pt x="495946" y="462366"/>
                    </a:cubicBezTo>
                    <a:cubicBezTo>
                      <a:pt x="491234" y="488283"/>
                      <a:pt x="486162" y="514142"/>
                      <a:pt x="480448" y="539857"/>
                    </a:cubicBezTo>
                    <a:cubicBezTo>
                      <a:pt x="473671" y="570355"/>
                      <a:pt x="446151" y="678575"/>
                      <a:pt x="433953" y="694840"/>
                    </a:cubicBezTo>
                    <a:cubicBezTo>
                      <a:pt x="418455" y="715505"/>
                      <a:pt x="402472" y="735815"/>
                      <a:pt x="387458" y="756834"/>
                    </a:cubicBezTo>
                    <a:cubicBezTo>
                      <a:pt x="376632" y="771991"/>
                      <a:pt x="369632" y="790157"/>
                      <a:pt x="356461" y="803328"/>
                    </a:cubicBezTo>
                    <a:cubicBezTo>
                      <a:pt x="343290" y="816499"/>
                      <a:pt x="324275" y="822400"/>
                      <a:pt x="309966" y="834325"/>
                    </a:cubicBezTo>
                    <a:cubicBezTo>
                      <a:pt x="190634" y="933769"/>
                      <a:pt x="332414" y="834857"/>
                      <a:pt x="216976" y="911817"/>
                    </a:cubicBezTo>
                    <a:cubicBezTo>
                      <a:pt x="140023" y="1027249"/>
                      <a:pt x="238923" y="885483"/>
                      <a:pt x="139485" y="1004806"/>
                    </a:cubicBezTo>
                    <a:cubicBezTo>
                      <a:pt x="127560" y="1019115"/>
                      <a:pt x="120413" y="1036992"/>
                      <a:pt x="108488" y="1051301"/>
                    </a:cubicBezTo>
                    <a:cubicBezTo>
                      <a:pt x="94456" y="1068139"/>
                      <a:pt x="75449" y="1080495"/>
                      <a:pt x="61993" y="1097796"/>
                    </a:cubicBezTo>
                    <a:cubicBezTo>
                      <a:pt x="39122" y="1127202"/>
                      <a:pt x="0" y="1190786"/>
                      <a:pt x="0" y="1190786"/>
                    </a:cubicBezTo>
                    <a:cubicBezTo>
                      <a:pt x="5166" y="1247613"/>
                      <a:pt x="7956" y="1304706"/>
                      <a:pt x="15498" y="1361267"/>
                    </a:cubicBezTo>
                    <a:cubicBezTo>
                      <a:pt x="18313" y="1382381"/>
                      <a:pt x="30997" y="1401960"/>
                      <a:pt x="30997" y="1423261"/>
                    </a:cubicBezTo>
                    <a:cubicBezTo>
                      <a:pt x="30997" y="1460661"/>
                      <a:pt x="12229" y="1510560"/>
                      <a:pt x="0" y="1547247"/>
                    </a:cubicBezTo>
                    <a:cubicBezTo>
                      <a:pt x="3464" y="1574964"/>
                      <a:pt x="14945" y="1732673"/>
                      <a:pt x="46495" y="1764223"/>
                    </a:cubicBezTo>
                    <a:cubicBezTo>
                      <a:pt x="61993" y="1779721"/>
                      <a:pt x="78958" y="1793880"/>
                      <a:pt x="92990" y="1810718"/>
                    </a:cubicBezTo>
                    <a:cubicBezTo>
                      <a:pt x="140117" y="1867270"/>
                      <a:pt x="106142" y="1853667"/>
                      <a:pt x="170481" y="1903708"/>
                    </a:cubicBezTo>
                    <a:cubicBezTo>
                      <a:pt x="346387" y="2040524"/>
                      <a:pt x="197729" y="1925082"/>
                      <a:pt x="309966" y="1981200"/>
                    </a:cubicBezTo>
                    <a:cubicBezTo>
                      <a:pt x="326626" y="1989530"/>
                      <a:pt x="339440" y="2004631"/>
                      <a:pt x="356461" y="2012196"/>
                    </a:cubicBezTo>
                    <a:cubicBezTo>
                      <a:pt x="386318" y="2025466"/>
                      <a:pt x="418454" y="2032861"/>
                      <a:pt x="449451" y="2043193"/>
                    </a:cubicBezTo>
                    <a:cubicBezTo>
                      <a:pt x="464949" y="2048359"/>
                      <a:pt x="481334" y="2051385"/>
                      <a:pt x="495946" y="2058691"/>
                    </a:cubicBezTo>
                    <a:cubicBezTo>
                      <a:pt x="516610" y="2069023"/>
                      <a:pt x="536307" y="2081576"/>
                      <a:pt x="557939" y="2089688"/>
                    </a:cubicBezTo>
                    <a:cubicBezTo>
                      <a:pt x="577883" y="2097167"/>
                      <a:pt x="599451" y="2099334"/>
                      <a:pt x="619932" y="2105186"/>
                    </a:cubicBezTo>
                    <a:cubicBezTo>
                      <a:pt x="635640" y="2109674"/>
                      <a:pt x="650929" y="2115518"/>
                      <a:pt x="666427" y="2120684"/>
                    </a:cubicBezTo>
                    <a:cubicBezTo>
                      <a:pt x="795580" y="2115518"/>
                      <a:pt x="924915" y="2113784"/>
                      <a:pt x="1053885" y="2105186"/>
                    </a:cubicBezTo>
                    <a:cubicBezTo>
                      <a:pt x="1120799" y="2100725"/>
                      <a:pt x="1122881" y="2089186"/>
                      <a:pt x="1177871" y="2074189"/>
                    </a:cubicBezTo>
                    <a:cubicBezTo>
                      <a:pt x="1370164" y="2021746"/>
                      <a:pt x="1241327" y="2063370"/>
                      <a:pt x="1348353" y="2027695"/>
                    </a:cubicBezTo>
                    <a:cubicBezTo>
                      <a:pt x="1358685" y="2012197"/>
                      <a:pt x="1367425" y="1995509"/>
                      <a:pt x="1379349" y="1981200"/>
                    </a:cubicBezTo>
                    <a:cubicBezTo>
                      <a:pt x="1416639" y="1936451"/>
                      <a:pt x="1426623" y="1934186"/>
                      <a:pt x="1472339" y="1903708"/>
                    </a:cubicBezTo>
                    <a:cubicBezTo>
                      <a:pt x="1583110" y="1737553"/>
                      <a:pt x="1410602" y="1989728"/>
                      <a:pt x="1549831" y="1810718"/>
                    </a:cubicBezTo>
                    <a:cubicBezTo>
                      <a:pt x="1572702" y="1781312"/>
                      <a:pt x="1611824" y="1717728"/>
                      <a:pt x="1611824" y="1717728"/>
                    </a:cubicBezTo>
                    <a:cubicBezTo>
                      <a:pt x="1649556" y="1604531"/>
                      <a:pt x="1634895" y="1656436"/>
                      <a:pt x="1658319" y="1562745"/>
                    </a:cubicBezTo>
                    <a:cubicBezTo>
                      <a:pt x="1663485" y="1511084"/>
                      <a:pt x="1673817" y="1459681"/>
                      <a:pt x="1673817" y="1407762"/>
                    </a:cubicBezTo>
                    <a:cubicBezTo>
                      <a:pt x="1673817" y="1293121"/>
                      <a:pt x="1659768" y="1272626"/>
                      <a:pt x="1627322" y="1175288"/>
                    </a:cubicBezTo>
                    <a:cubicBezTo>
                      <a:pt x="1613675" y="1134348"/>
                      <a:pt x="1589801" y="1049126"/>
                      <a:pt x="1549831" y="1035803"/>
                    </a:cubicBezTo>
                    <a:lnTo>
                      <a:pt x="1456841" y="1004806"/>
                    </a:lnTo>
                    <a:cubicBezTo>
                      <a:pt x="1408741" y="988773"/>
                      <a:pt x="1396231" y="987039"/>
                      <a:pt x="1348353" y="958312"/>
                    </a:cubicBezTo>
                    <a:cubicBezTo>
                      <a:pt x="1316408" y="939145"/>
                      <a:pt x="1281705" y="922660"/>
                      <a:pt x="1255363" y="896318"/>
                    </a:cubicBezTo>
                    <a:lnTo>
                      <a:pt x="1162373" y="803328"/>
                    </a:lnTo>
                    <a:lnTo>
                      <a:pt x="1115878" y="756834"/>
                    </a:lnTo>
                    <a:cubicBezTo>
                      <a:pt x="1110712" y="741336"/>
                      <a:pt x="1108314" y="724620"/>
                      <a:pt x="1100380" y="710339"/>
                    </a:cubicBezTo>
                    <a:cubicBezTo>
                      <a:pt x="1082288" y="677774"/>
                      <a:pt x="1050168" y="652690"/>
                      <a:pt x="1038387" y="617349"/>
                    </a:cubicBezTo>
                    <a:cubicBezTo>
                      <a:pt x="981858" y="447771"/>
                      <a:pt x="1072014" y="704635"/>
                      <a:pt x="991892" y="524359"/>
                    </a:cubicBezTo>
                    <a:cubicBezTo>
                      <a:pt x="978622" y="494502"/>
                      <a:pt x="971227" y="462366"/>
                      <a:pt x="960895" y="431369"/>
                    </a:cubicBezTo>
                    <a:lnTo>
                      <a:pt x="929898" y="338379"/>
                    </a:lnTo>
                    <a:lnTo>
                      <a:pt x="914400" y="291884"/>
                    </a:lnTo>
                    <a:cubicBezTo>
                      <a:pt x="897798" y="59449"/>
                      <a:pt x="927315" y="87824"/>
                      <a:pt x="914400" y="4391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00">
                      <a:shade val="30000"/>
                      <a:satMod val="115000"/>
                    </a:srgbClr>
                  </a:gs>
                  <a:gs pos="50000">
                    <a:srgbClr val="FFFF00">
                      <a:shade val="67500"/>
                      <a:satMod val="115000"/>
                    </a:srgbClr>
                  </a:gs>
                  <a:gs pos="100000">
                    <a:srgbClr val="FFFF00">
                      <a:shade val="100000"/>
                      <a:satMod val="115000"/>
                    </a:srgbClr>
                  </a:gs>
                </a:gsLst>
                <a:path path="circle">
                  <a:fillToRect l="100000" t="100000"/>
                </a:path>
                <a:tileRect r="-100000" b="-100000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6" name="Volný tvar 15"/>
              <p:cNvSpPr/>
              <p:nvPr/>
            </p:nvSpPr>
            <p:spPr>
              <a:xfrm>
                <a:off x="1660072" y="132226"/>
                <a:ext cx="327485" cy="502125"/>
              </a:xfrm>
              <a:custGeom>
                <a:avLst/>
                <a:gdLst>
                  <a:gd name="connsiteX0" fmla="*/ 0 w 325815"/>
                  <a:gd name="connsiteY0" fmla="*/ 501785 h 501785"/>
                  <a:gd name="connsiteX1" fmla="*/ 15498 w 325815"/>
                  <a:gd name="connsiteY1" fmla="*/ 393297 h 501785"/>
                  <a:gd name="connsiteX2" fmla="*/ 30997 w 325815"/>
                  <a:gd name="connsiteY2" fmla="*/ 160822 h 501785"/>
                  <a:gd name="connsiteX3" fmla="*/ 46495 w 325815"/>
                  <a:gd name="connsiteY3" fmla="*/ 5839 h 501785"/>
                  <a:gd name="connsiteX4" fmla="*/ 309966 w 325815"/>
                  <a:gd name="connsiteY4" fmla="*/ 21337 h 501785"/>
                  <a:gd name="connsiteX5" fmla="*/ 294468 w 325815"/>
                  <a:gd name="connsiteY5" fmla="*/ 67832 h 501785"/>
                  <a:gd name="connsiteX6" fmla="*/ 216976 w 325815"/>
                  <a:gd name="connsiteY6" fmla="*/ 145324 h 501785"/>
                  <a:gd name="connsiteX7" fmla="*/ 170481 w 325815"/>
                  <a:gd name="connsiteY7" fmla="*/ 238314 h 501785"/>
                  <a:gd name="connsiteX8" fmla="*/ 77492 w 325815"/>
                  <a:gd name="connsiteY8" fmla="*/ 331303 h 501785"/>
                  <a:gd name="connsiteX9" fmla="*/ 61993 w 325815"/>
                  <a:gd name="connsiteY9" fmla="*/ 377798 h 501785"/>
                  <a:gd name="connsiteX10" fmla="*/ 30997 w 325815"/>
                  <a:gd name="connsiteY10" fmla="*/ 439792 h 5017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5815" h="501785">
                    <a:moveTo>
                      <a:pt x="0" y="501785"/>
                    </a:moveTo>
                    <a:cubicBezTo>
                      <a:pt x="5166" y="465622"/>
                      <a:pt x="12191" y="429677"/>
                      <a:pt x="15498" y="393297"/>
                    </a:cubicBezTo>
                    <a:cubicBezTo>
                      <a:pt x="22529" y="315952"/>
                      <a:pt x="24804" y="238238"/>
                      <a:pt x="30997" y="160822"/>
                    </a:cubicBezTo>
                    <a:cubicBezTo>
                      <a:pt x="35137" y="109069"/>
                      <a:pt x="41329" y="57500"/>
                      <a:pt x="46495" y="5839"/>
                    </a:cubicBezTo>
                    <a:cubicBezTo>
                      <a:pt x="134319" y="11005"/>
                      <a:pt x="224617" y="0"/>
                      <a:pt x="309966" y="21337"/>
                    </a:cubicBezTo>
                    <a:cubicBezTo>
                      <a:pt x="325815" y="25299"/>
                      <a:pt x="301774" y="53220"/>
                      <a:pt x="294468" y="67832"/>
                    </a:cubicBezTo>
                    <a:cubicBezTo>
                      <a:pt x="268638" y="119492"/>
                      <a:pt x="263470" y="114328"/>
                      <a:pt x="216976" y="145324"/>
                    </a:cubicBezTo>
                    <a:cubicBezTo>
                      <a:pt x="202614" y="188411"/>
                      <a:pt x="202529" y="202260"/>
                      <a:pt x="170481" y="238314"/>
                    </a:cubicBezTo>
                    <a:cubicBezTo>
                      <a:pt x="141358" y="271077"/>
                      <a:pt x="77492" y="331303"/>
                      <a:pt x="77492" y="331303"/>
                    </a:cubicBezTo>
                    <a:cubicBezTo>
                      <a:pt x="72326" y="346801"/>
                      <a:pt x="69299" y="363186"/>
                      <a:pt x="61993" y="377798"/>
                    </a:cubicBezTo>
                    <a:cubicBezTo>
                      <a:pt x="28131" y="445521"/>
                      <a:pt x="30997" y="400971"/>
                      <a:pt x="30997" y="439792"/>
                    </a:cubicBezTo>
                  </a:path>
                </a:pathLst>
              </a:custGeom>
              <a:solidFill>
                <a:schemeClr val="accent6">
                  <a:lumMod val="50000"/>
                </a:schemeClr>
              </a:solidFill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grpSp>
        <p:nvGrpSpPr>
          <p:cNvPr id="35" name="Skupina 88"/>
          <p:cNvGrpSpPr>
            <a:grpSpLocks/>
          </p:cNvGrpSpPr>
          <p:nvPr/>
        </p:nvGrpSpPr>
        <p:grpSpPr bwMode="auto">
          <a:xfrm>
            <a:off x="4787900" y="4724400"/>
            <a:ext cx="4140200" cy="1771650"/>
            <a:chOff x="5004048" y="3212976"/>
            <a:chExt cx="4139952" cy="1771267"/>
          </a:xfrm>
        </p:grpSpPr>
        <p:grpSp>
          <p:nvGrpSpPr>
            <p:cNvPr id="36" name="Skupina 57"/>
            <p:cNvGrpSpPr>
              <a:grpSpLocks/>
            </p:cNvGrpSpPr>
            <p:nvPr/>
          </p:nvGrpSpPr>
          <p:grpSpPr bwMode="auto">
            <a:xfrm>
              <a:off x="8251796" y="3501008"/>
              <a:ext cx="892204" cy="1483235"/>
              <a:chOff x="511444" y="505605"/>
              <a:chExt cx="1673817" cy="2563059"/>
            </a:xfrm>
          </p:grpSpPr>
          <p:sp>
            <p:nvSpPr>
              <p:cNvPr id="58" name="Volný tvar 57"/>
              <p:cNvSpPr/>
              <p:nvPr/>
            </p:nvSpPr>
            <p:spPr>
              <a:xfrm>
                <a:off x="511444" y="947980"/>
                <a:ext cx="1673817" cy="2120684"/>
              </a:xfrm>
              <a:custGeom>
                <a:avLst/>
                <a:gdLst>
                  <a:gd name="connsiteX0" fmla="*/ 914400 w 1673817"/>
                  <a:gd name="connsiteY0" fmla="*/ 43912 h 2120684"/>
                  <a:gd name="connsiteX1" fmla="*/ 836909 w 1673817"/>
                  <a:gd name="connsiteY1" fmla="*/ 28413 h 2120684"/>
                  <a:gd name="connsiteX2" fmla="*/ 666427 w 1673817"/>
                  <a:gd name="connsiteY2" fmla="*/ 59410 h 2120684"/>
                  <a:gd name="connsiteX3" fmla="*/ 573437 w 1673817"/>
                  <a:gd name="connsiteY3" fmla="*/ 198895 h 2120684"/>
                  <a:gd name="connsiteX4" fmla="*/ 542441 w 1673817"/>
                  <a:gd name="connsiteY4" fmla="*/ 245389 h 2120684"/>
                  <a:gd name="connsiteX5" fmla="*/ 526942 w 1673817"/>
                  <a:gd name="connsiteY5" fmla="*/ 291884 h 2120684"/>
                  <a:gd name="connsiteX6" fmla="*/ 495946 w 1673817"/>
                  <a:gd name="connsiteY6" fmla="*/ 462366 h 2120684"/>
                  <a:gd name="connsiteX7" fmla="*/ 480448 w 1673817"/>
                  <a:gd name="connsiteY7" fmla="*/ 539857 h 2120684"/>
                  <a:gd name="connsiteX8" fmla="*/ 433953 w 1673817"/>
                  <a:gd name="connsiteY8" fmla="*/ 694840 h 2120684"/>
                  <a:gd name="connsiteX9" fmla="*/ 387458 w 1673817"/>
                  <a:gd name="connsiteY9" fmla="*/ 756834 h 2120684"/>
                  <a:gd name="connsiteX10" fmla="*/ 356461 w 1673817"/>
                  <a:gd name="connsiteY10" fmla="*/ 803328 h 2120684"/>
                  <a:gd name="connsiteX11" fmla="*/ 309966 w 1673817"/>
                  <a:gd name="connsiteY11" fmla="*/ 834325 h 2120684"/>
                  <a:gd name="connsiteX12" fmla="*/ 216976 w 1673817"/>
                  <a:gd name="connsiteY12" fmla="*/ 911817 h 2120684"/>
                  <a:gd name="connsiteX13" fmla="*/ 139485 w 1673817"/>
                  <a:gd name="connsiteY13" fmla="*/ 1004806 h 2120684"/>
                  <a:gd name="connsiteX14" fmla="*/ 108488 w 1673817"/>
                  <a:gd name="connsiteY14" fmla="*/ 1051301 h 2120684"/>
                  <a:gd name="connsiteX15" fmla="*/ 61993 w 1673817"/>
                  <a:gd name="connsiteY15" fmla="*/ 1097796 h 2120684"/>
                  <a:gd name="connsiteX16" fmla="*/ 0 w 1673817"/>
                  <a:gd name="connsiteY16" fmla="*/ 1190786 h 2120684"/>
                  <a:gd name="connsiteX17" fmla="*/ 15498 w 1673817"/>
                  <a:gd name="connsiteY17" fmla="*/ 1361267 h 2120684"/>
                  <a:gd name="connsiteX18" fmla="*/ 30997 w 1673817"/>
                  <a:gd name="connsiteY18" fmla="*/ 1423261 h 2120684"/>
                  <a:gd name="connsiteX19" fmla="*/ 0 w 1673817"/>
                  <a:gd name="connsiteY19" fmla="*/ 1547247 h 2120684"/>
                  <a:gd name="connsiteX20" fmla="*/ 46495 w 1673817"/>
                  <a:gd name="connsiteY20" fmla="*/ 1764223 h 2120684"/>
                  <a:gd name="connsiteX21" fmla="*/ 92990 w 1673817"/>
                  <a:gd name="connsiteY21" fmla="*/ 1810718 h 2120684"/>
                  <a:gd name="connsiteX22" fmla="*/ 170481 w 1673817"/>
                  <a:gd name="connsiteY22" fmla="*/ 1903708 h 2120684"/>
                  <a:gd name="connsiteX23" fmla="*/ 309966 w 1673817"/>
                  <a:gd name="connsiteY23" fmla="*/ 1981200 h 2120684"/>
                  <a:gd name="connsiteX24" fmla="*/ 356461 w 1673817"/>
                  <a:gd name="connsiteY24" fmla="*/ 2012196 h 2120684"/>
                  <a:gd name="connsiteX25" fmla="*/ 449451 w 1673817"/>
                  <a:gd name="connsiteY25" fmla="*/ 2043193 h 2120684"/>
                  <a:gd name="connsiteX26" fmla="*/ 495946 w 1673817"/>
                  <a:gd name="connsiteY26" fmla="*/ 2058691 h 2120684"/>
                  <a:gd name="connsiteX27" fmla="*/ 557939 w 1673817"/>
                  <a:gd name="connsiteY27" fmla="*/ 2089688 h 2120684"/>
                  <a:gd name="connsiteX28" fmla="*/ 619932 w 1673817"/>
                  <a:gd name="connsiteY28" fmla="*/ 2105186 h 2120684"/>
                  <a:gd name="connsiteX29" fmla="*/ 666427 w 1673817"/>
                  <a:gd name="connsiteY29" fmla="*/ 2120684 h 2120684"/>
                  <a:gd name="connsiteX30" fmla="*/ 1053885 w 1673817"/>
                  <a:gd name="connsiteY30" fmla="*/ 2105186 h 2120684"/>
                  <a:gd name="connsiteX31" fmla="*/ 1177871 w 1673817"/>
                  <a:gd name="connsiteY31" fmla="*/ 2074189 h 2120684"/>
                  <a:gd name="connsiteX32" fmla="*/ 1348353 w 1673817"/>
                  <a:gd name="connsiteY32" fmla="*/ 2027695 h 2120684"/>
                  <a:gd name="connsiteX33" fmla="*/ 1379349 w 1673817"/>
                  <a:gd name="connsiteY33" fmla="*/ 1981200 h 2120684"/>
                  <a:gd name="connsiteX34" fmla="*/ 1472339 w 1673817"/>
                  <a:gd name="connsiteY34" fmla="*/ 1903708 h 2120684"/>
                  <a:gd name="connsiteX35" fmla="*/ 1549831 w 1673817"/>
                  <a:gd name="connsiteY35" fmla="*/ 1810718 h 2120684"/>
                  <a:gd name="connsiteX36" fmla="*/ 1611824 w 1673817"/>
                  <a:gd name="connsiteY36" fmla="*/ 1717728 h 2120684"/>
                  <a:gd name="connsiteX37" fmla="*/ 1658319 w 1673817"/>
                  <a:gd name="connsiteY37" fmla="*/ 1562745 h 2120684"/>
                  <a:gd name="connsiteX38" fmla="*/ 1673817 w 1673817"/>
                  <a:gd name="connsiteY38" fmla="*/ 1407762 h 2120684"/>
                  <a:gd name="connsiteX39" fmla="*/ 1627322 w 1673817"/>
                  <a:gd name="connsiteY39" fmla="*/ 1175288 h 2120684"/>
                  <a:gd name="connsiteX40" fmla="*/ 1549831 w 1673817"/>
                  <a:gd name="connsiteY40" fmla="*/ 1035803 h 2120684"/>
                  <a:gd name="connsiteX41" fmla="*/ 1456841 w 1673817"/>
                  <a:gd name="connsiteY41" fmla="*/ 1004806 h 2120684"/>
                  <a:gd name="connsiteX42" fmla="*/ 1348353 w 1673817"/>
                  <a:gd name="connsiteY42" fmla="*/ 958312 h 2120684"/>
                  <a:gd name="connsiteX43" fmla="*/ 1255363 w 1673817"/>
                  <a:gd name="connsiteY43" fmla="*/ 896318 h 2120684"/>
                  <a:gd name="connsiteX44" fmla="*/ 1162373 w 1673817"/>
                  <a:gd name="connsiteY44" fmla="*/ 803328 h 2120684"/>
                  <a:gd name="connsiteX45" fmla="*/ 1115878 w 1673817"/>
                  <a:gd name="connsiteY45" fmla="*/ 756834 h 2120684"/>
                  <a:gd name="connsiteX46" fmla="*/ 1100380 w 1673817"/>
                  <a:gd name="connsiteY46" fmla="*/ 710339 h 2120684"/>
                  <a:gd name="connsiteX47" fmla="*/ 1038387 w 1673817"/>
                  <a:gd name="connsiteY47" fmla="*/ 617349 h 2120684"/>
                  <a:gd name="connsiteX48" fmla="*/ 991892 w 1673817"/>
                  <a:gd name="connsiteY48" fmla="*/ 524359 h 2120684"/>
                  <a:gd name="connsiteX49" fmla="*/ 960895 w 1673817"/>
                  <a:gd name="connsiteY49" fmla="*/ 431369 h 2120684"/>
                  <a:gd name="connsiteX50" fmla="*/ 929898 w 1673817"/>
                  <a:gd name="connsiteY50" fmla="*/ 338379 h 2120684"/>
                  <a:gd name="connsiteX51" fmla="*/ 914400 w 1673817"/>
                  <a:gd name="connsiteY51" fmla="*/ 291884 h 2120684"/>
                  <a:gd name="connsiteX52" fmla="*/ 914400 w 1673817"/>
                  <a:gd name="connsiteY52" fmla="*/ 43912 h 21206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</a:cxnLst>
                <a:rect l="l" t="t" r="r" b="b"/>
                <a:pathLst>
                  <a:path w="1673817" h="2120684">
                    <a:moveTo>
                      <a:pt x="914400" y="43912"/>
                    </a:moveTo>
                    <a:cubicBezTo>
                      <a:pt x="901485" y="0"/>
                      <a:pt x="863251" y="28413"/>
                      <a:pt x="836909" y="28413"/>
                    </a:cubicBezTo>
                    <a:cubicBezTo>
                      <a:pt x="749289" y="28413"/>
                      <a:pt x="731813" y="37615"/>
                      <a:pt x="666427" y="59410"/>
                    </a:cubicBezTo>
                    <a:lnTo>
                      <a:pt x="573437" y="198895"/>
                    </a:lnTo>
                    <a:cubicBezTo>
                      <a:pt x="563105" y="214393"/>
                      <a:pt x="548331" y="227719"/>
                      <a:pt x="542441" y="245389"/>
                    </a:cubicBezTo>
                    <a:cubicBezTo>
                      <a:pt x="537275" y="260887"/>
                      <a:pt x="530904" y="276035"/>
                      <a:pt x="526942" y="291884"/>
                    </a:cubicBezTo>
                    <a:cubicBezTo>
                      <a:pt x="514182" y="342922"/>
                      <a:pt x="505156" y="411709"/>
                      <a:pt x="495946" y="462366"/>
                    </a:cubicBezTo>
                    <a:cubicBezTo>
                      <a:pt x="491234" y="488283"/>
                      <a:pt x="486162" y="514142"/>
                      <a:pt x="480448" y="539857"/>
                    </a:cubicBezTo>
                    <a:cubicBezTo>
                      <a:pt x="473671" y="570355"/>
                      <a:pt x="446151" y="678575"/>
                      <a:pt x="433953" y="694840"/>
                    </a:cubicBezTo>
                    <a:cubicBezTo>
                      <a:pt x="418455" y="715505"/>
                      <a:pt x="402472" y="735815"/>
                      <a:pt x="387458" y="756834"/>
                    </a:cubicBezTo>
                    <a:cubicBezTo>
                      <a:pt x="376632" y="771991"/>
                      <a:pt x="369632" y="790157"/>
                      <a:pt x="356461" y="803328"/>
                    </a:cubicBezTo>
                    <a:cubicBezTo>
                      <a:pt x="343290" y="816499"/>
                      <a:pt x="324275" y="822400"/>
                      <a:pt x="309966" y="834325"/>
                    </a:cubicBezTo>
                    <a:cubicBezTo>
                      <a:pt x="190634" y="933769"/>
                      <a:pt x="332414" y="834857"/>
                      <a:pt x="216976" y="911817"/>
                    </a:cubicBezTo>
                    <a:cubicBezTo>
                      <a:pt x="140023" y="1027249"/>
                      <a:pt x="238923" y="885483"/>
                      <a:pt x="139485" y="1004806"/>
                    </a:cubicBezTo>
                    <a:cubicBezTo>
                      <a:pt x="127560" y="1019115"/>
                      <a:pt x="120413" y="1036992"/>
                      <a:pt x="108488" y="1051301"/>
                    </a:cubicBezTo>
                    <a:cubicBezTo>
                      <a:pt x="94456" y="1068139"/>
                      <a:pt x="75449" y="1080495"/>
                      <a:pt x="61993" y="1097796"/>
                    </a:cubicBezTo>
                    <a:cubicBezTo>
                      <a:pt x="39122" y="1127202"/>
                      <a:pt x="0" y="1190786"/>
                      <a:pt x="0" y="1190786"/>
                    </a:cubicBezTo>
                    <a:cubicBezTo>
                      <a:pt x="5166" y="1247613"/>
                      <a:pt x="7956" y="1304706"/>
                      <a:pt x="15498" y="1361267"/>
                    </a:cubicBezTo>
                    <a:cubicBezTo>
                      <a:pt x="18313" y="1382381"/>
                      <a:pt x="30997" y="1401960"/>
                      <a:pt x="30997" y="1423261"/>
                    </a:cubicBezTo>
                    <a:cubicBezTo>
                      <a:pt x="30997" y="1460661"/>
                      <a:pt x="12229" y="1510560"/>
                      <a:pt x="0" y="1547247"/>
                    </a:cubicBezTo>
                    <a:cubicBezTo>
                      <a:pt x="3464" y="1574964"/>
                      <a:pt x="14945" y="1732673"/>
                      <a:pt x="46495" y="1764223"/>
                    </a:cubicBezTo>
                    <a:cubicBezTo>
                      <a:pt x="61993" y="1779721"/>
                      <a:pt x="78958" y="1793880"/>
                      <a:pt x="92990" y="1810718"/>
                    </a:cubicBezTo>
                    <a:cubicBezTo>
                      <a:pt x="140117" y="1867270"/>
                      <a:pt x="106142" y="1853667"/>
                      <a:pt x="170481" y="1903708"/>
                    </a:cubicBezTo>
                    <a:cubicBezTo>
                      <a:pt x="346387" y="2040524"/>
                      <a:pt x="197729" y="1925082"/>
                      <a:pt x="309966" y="1981200"/>
                    </a:cubicBezTo>
                    <a:cubicBezTo>
                      <a:pt x="326626" y="1989530"/>
                      <a:pt x="339440" y="2004631"/>
                      <a:pt x="356461" y="2012196"/>
                    </a:cubicBezTo>
                    <a:cubicBezTo>
                      <a:pt x="386318" y="2025466"/>
                      <a:pt x="418454" y="2032861"/>
                      <a:pt x="449451" y="2043193"/>
                    </a:cubicBezTo>
                    <a:cubicBezTo>
                      <a:pt x="464949" y="2048359"/>
                      <a:pt x="481334" y="2051385"/>
                      <a:pt x="495946" y="2058691"/>
                    </a:cubicBezTo>
                    <a:cubicBezTo>
                      <a:pt x="516610" y="2069023"/>
                      <a:pt x="536307" y="2081576"/>
                      <a:pt x="557939" y="2089688"/>
                    </a:cubicBezTo>
                    <a:cubicBezTo>
                      <a:pt x="577883" y="2097167"/>
                      <a:pt x="599451" y="2099334"/>
                      <a:pt x="619932" y="2105186"/>
                    </a:cubicBezTo>
                    <a:cubicBezTo>
                      <a:pt x="635640" y="2109674"/>
                      <a:pt x="650929" y="2115518"/>
                      <a:pt x="666427" y="2120684"/>
                    </a:cubicBezTo>
                    <a:cubicBezTo>
                      <a:pt x="795580" y="2115518"/>
                      <a:pt x="924915" y="2113784"/>
                      <a:pt x="1053885" y="2105186"/>
                    </a:cubicBezTo>
                    <a:cubicBezTo>
                      <a:pt x="1120799" y="2100725"/>
                      <a:pt x="1122881" y="2089186"/>
                      <a:pt x="1177871" y="2074189"/>
                    </a:cubicBezTo>
                    <a:cubicBezTo>
                      <a:pt x="1370164" y="2021746"/>
                      <a:pt x="1241327" y="2063370"/>
                      <a:pt x="1348353" y="2027695"/>
                    </a:cubicBezTo>
                    <a:cubicBezTo>
                      <a:pt x="1358685" y="2012197"/>
                      <a:pt x="1367425" y="1995509"/>
                      <a:pt x="1379349" y="1981200"/>
                    </a:cubicBezTo>
                    <a:cubicBezTo>
                      <a:pt x="1416639" y="1936451"/>
                      <a:pt x="1426623" y="1934186"/>
                      <a:pt x="1472339" y="1903708"/>
                    </a:cubicBezTo>
                    <a:cubicBezTo>
                      <a:pt x="1583110" y="1737553"/>
                      <a:pt x="1410602" y="1989728"/>
                      <a:pt x="1549831" y="1810718"/>
                    </a:cubicBezTo>
                    <a:cubicBezTo>
                      <a:pt x="1572702" y="1781312"/>
                      <a:pt x="1611824" y="1717728"/>
                      <a:pt x="1611824" y="1717728"/>
                    </a:cubicBezTo>
                    <a:cubicBezTo>
                      <a:pt x="1649556" y="1604531"/>
                      <a:pt x="1634895" y="1656436"/>
                      <a:pt x="1658319" y="1562745"/>
                    </a:cubicBezTo>
                    <a:cubicBezTo>
                      <a:pt x="1663485" y="1511084"/>
                      <a:pt x="1673817" y="1459681"/>
                      <a:pt x="1673817" y="1407762"/>
                    </a:cubicBezTo>
                    <a:cubicBezTo>
                      <a:pt x="1673817" y="1293121"/>
                      <a:pt x="1659768" y="1272626"/>
                      <a:pt x="1627322" y="1175288"/>
                    </a:cubicBezTo>
                    <a:cubicBezTo>
                      <a:pt x="1613675" y="1134348"/>
                      <a:pt x="1589801" y="1049126"/>
                      <a:pt x="1549831" y="1035803"/>
                    </a:cubicBezTo>
                    <a:lnTo>
                      <a:pt x="1456841" y="1004806"/>
                    </a:lnTo>
                    <a:cubicBezTo>
                      <a:pt x="1408741" y="988773"/>
                      <a:pt x="1396231" y="987039"/>
                      <a:pt x="1348353" y="958312"/>
                    </a:cubicBezTo>
                    <a:cubicBezTo>
                      <a:pt x="1316408" y="939145"/>
                      <a:pt x="1281705" y="922660"/>
                      <a:pt x="1255363" y="896318"/>
                    </a:cubicBezTo>
                    <a:lnTo>
                      <a:pt x="1162373" y="803328"/>
                    </a:lnTo>
                    <a:lnTo>
                      <a:pt x="1115878" y="756834"/>
                    </a:lnTo>
                    <a:cubicBezTo>
                      <a:pt x="1110712" y="741336"/>
                      <a:pt x="1108314" y="724620"/>
                      <a:pt x="1100380" y="710339"/>
                    </a:cubicBezTo>
                    <a:cubicBezTo>
                      <a:pt x="1082288" y="677774"/>
                      <a:pt x="1050168" y="652690"/>
                      <a:pt x="1038387" y="617349"/>
                    </a:cubicBezTo>
                    <a:cubicBezTo>
                      <a:pt x="981858" y="447771"/>
                      <a:pt x="1072014" y="704635"/>
                      <a:pt x="991892" y="524359"/>
                    </a:cubicBezTo>
                    <a:cubicBezTo>
                      <a:pt x="978622" y="494502"/>
                      <a:pt x="971227" y="462366"/>
                      <a:pt x="960895" y="431369"/>
                    </a:cubicBezTo>
                    <a:lnTo>
                      <a:pt x="929898" y="338379"/>
                    </a:lnTo>
                    <a:lnTo>
                      <a:pt x="914400" y="291884"/>
                    </a:lnTo>
                    <a:cubicBezTo>
                      <a:pt x="897798" y="59449"/>
                      <a:pt x="927315" y="87824"/>
                      <a:pt x="914400" y="43912"/>
                    </a:cubicBezTo>
                    <a:close/>
                  </a:path>
                </a:pathLst>
              </a:custGeom>
            </p:spPr>
            <p:style>
              <a:lnRef idx="3">
                <a:schemeClr val="lt1"/>
              </a:lnRef>
              <a:fillRef idx="1">
                <a:schemeClr val="accent6"/>
              </a:fillRef>
              <a:effectRef idx="1">
                <a:schemeClr val="accent6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9" name="Volný tvar 58"/>
              <p:cNvSpPr/>
              <p:nvPr/>
            </p:nvSpPr>
            <p:spPr>
              <a:xfrm>
                <a:off x="1271001" y="504299"/>
                <a:ext cx="324606" cy="501902"/>
              </a:xfrm>
              <a:custGeom>
                <a:avLst/>
                <a:gdLst>
                  <a:gd name="connsiteX0" fmla="*/ 0 w 325815"/>
                  <a:gd name="connsiteY0" fmla="*/ 501785 h 501785"/>
                  <a:gd name="connsiteX1" fmla="*/ 15498 w 325815"/>
                  <a:gd name="connsiteY1" fmla="*/ 393297 h 501785"/>
                  <a:gd name="connsiteX2" fmla="*/ 30997 w 325815"/>
                  <a:gd name="connsiteY2" fmla="*/ 160822 h 501785"/>
                  <a:gd name="connsiteX3" fmla="*/ 46495 w 325815"/>
                  <a:gd name="connsiteY3" fmla="*/ 5839 h 501785"/>
                  <a:gd name="connsiteX4" fmla="*/ 309966 w 325815"/>
                  <a:gd name="connsiteY4" fmla="*/ 21337 h 501785"/>
                  <a:gd name="connsiteX5" fmla="*/ 294468 w 325815"/>
                  <a:gd name="connsiteY5" fmla="*/ 67832 h 501785"/>
                  <a:gd name="connsiteX6" fmla="*/ 216976 w 325815"/>
                  <a:gd name="connsiteY6" fmla="*/ 145324 h 501785"/>
                  <a:gd name="connsiteX7" fmla="*/ 170481 w 325815"/>
                  <a:gd name="connsiteY7" fmla="*/ 238314 h 501785"/>
                  <a:gd name="connsiteX8" fmla="*/ 77492 w 325815"/>
                  <a:gd name="connsiteY8" fmla="*/ 331303 h 501785"/>
                  <a:gd name="connsiteX9" fmla="*/ 61993 w 325815"/>
                  <a:gd name="connsiteY9" fmla="*/ 377798 h 501785"/>
                  <a:gd name="connsiteX10" fmla="*/ 30997 w 325815"/>
                  <a:gd name="connsiteY10" fmla="*/ 439792 h 5017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5815" h="501785">
                    <a:moveTo>
                      <a:pt x="0" y="501785"/>
                    </a:moveTo>
                    <a:cubicBezTo>
                      <a:pt x="5166" y="465622"/>
                      <a:pt x="12191" y="429677"/>
                      <a:pt x="15498" y="393297"/>
                    </a:cubicBezTo>
                    <a:cubicBezTo>
                      <a:pt x="22529" y="315952"/>
                      <a:pt x="24804" y="238238"/>
                      <a:pt x="30997" y="160822"/>
                    </a:cubicBezTo>
                    <a:cubicBezTo>
                      <a:pt x="35137" y="109069"/>
                      <a:pt x="41329" y="57500"/>
                      <a:pt x="46495" y="5839"/>
                    </a:cubicBezTo>
                    <a:cubicBezTo>
                      <a:pt x="134319" y="11005"/>
                      <a:pt x="224617" y="0"/>
                      <a:pt x="309966" y="21337"/>
                    </a:cubicBezTo>
                    <a:cubicBezTo>
                      <a:pt x="325815" y="25299"/>
                      <a:pt x="301774" y="53220"/>
                      <a:pt x="294468" y="67832"/>
                    </a:cubicBezTo>
                    <a:cubicBezTo>
                      <a:pt x="268638" y="119492"/>
                      <a:pt x="263470" y="114328"/>
                      <a:pt x="216976" y="145324"/>
                    </a:cubicBezTo>
                    <a:cubicBezTo>
                      <a:pt x="202614" y="188411"/>
                      <a:pt x="202529" y="202260"/>
                      <a:pt x="170481" y="238314"/>
                    </a:cubicBezTo>
                    <a:cubicBezTo>
                      <a:pt x="141358" y="271077"/>
                      <a:pt x="77492" y="331303"/>
                      <a:pt x="77492" y="331303"/>
                    </a:cubicBezTo>
                    <a:cubicBezTo>
                      <a:pt x="72326" y="346801"/>
                      <a:pt x="69299" y="363186"/>
                      <a:pt x="61993" y="377798"/>
                    </a:cubicBezTo>
                    <a:cubicBezTo>
                      <a:pt x="28131" y="445521"/>
                      <a:pt x="30997" y="400971"/>
                      <a:pt x="30997" y="439792"/>
                    </a:cubicBezTo>
                  </a:path>
                </a:pathLst>
              </a:custGeom>
              <a:solidFill>
                <a:schemeClr val="accent6">
                  <a:lumMod val="50000"/>
                </a:schemeClr>
              </a:solidFill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37" name="Skupina 63"/>
            <p:cNvGrpSpPr>
              <a:grpSpLocks/>
            </p:cNvGrpSpPr>
            <p:nvPr/>
          </p:nvGrpSpPr>
          <p:grpSpPr bwMode="auto">
            <a:xfrm rot="-3073511">
              <a:off x="6804248" y="3501008"/>
              <a:ext cx="892204" cy="1483235"/>
              <a:chOff x="511444" y="505605"/>
              <a:chExt cx="1673817" cy="2563059"/>
            </a:xfrm>
          </p:grpSpPr>
          <p:sp>
            <p:nvSpPr>
              <p:cNvPr id="56" name="Volný tvar 55"/>
              <p:cNvSpPr/>
              <p:nvPr/>
            </p:nvSpPr>
            <p:spPr>
              <a:xfrm>
                <a:off x="511444" y="947980"/>
                <a:ext cx="1673817" cy="2120684"/>
              </a:xfrm>
              <a:custGeom>
                <a:avLst/>
                <a:gdLst>
                  <a:gd name="connsiteX0" fmla="*/ 914400 w 1673817"/>
                  <a:gd name="connsiteY0" fmla="*/ 43912 h 2120684"/>
                  <a:gd name="connsiteX1" fmla="*/ 836909 w 1673817"/>
                  <a:gd name="connsiteY1" fmla="*/ 28413 h 2120684"/>
                  <a:gd name="connsiteX2" fmla="*/ 666427 w 1673817"/>
                  <a:gd name="connsiteY2" fmla="*/ 59410 h 2120684"/>
                  <a:gd name="connsiteX3" fmla="*/ 573437 w 1673817"/>
                  <a:gd name="connsiteY3" fmla="*/ 198895 h 2120684"/>
                  <a:gd name="connsiteX4" fmla="*/ 542441 w 1673817"/>
                  <a:gd name="connsiteY4" fmla="*/ 245389 h 2120684"/>
                  <a:gd name="connsiteX5" fmla="*/ 526942 w 1673817"/>
                  <a:gd name="connsiteY5" fmla="*/ 291884 h 2120684"/>
                  <a:gd name="connsiteX6" fmla="*/ 495946 w 1673817"/>
                  <a:gd name="connsiteY6" fmla="*/ 462366 h 2120684"/>
                  <a:gd name="connsiteX7" fmla="*/ 480448 w 1673817"/>
                  <a:gd name="connsiteY7" fmla="*/ 539857 h 2120684"/>
                  <a:gd name="connsiteX8" fmla="*/ 433953 w 1673817"/>
                  <a:gd name="connsiteY8" fmla="*/ 694840 h 2120684"/>
                  <a:gd name="connsiteX9" fmla="*/ 387458 w 1673817"/>
                  <a:gd name="connsiteY9" fmla="*/ 756834 h 2120684"/>
                  <a:gd name="connsiteX10" fmla="*/ 356461 w 1673817"/>
                  <a:gd name="connsiteY10" fmla="*/ 803328 h 2120684"/>
                  <a:gd name="connsiteX11" fmla="*/ 309966 w 1673817"/>
                  <a:gd name="connsiteY11" fmla="*/ 834325 h 2120684"/>
                  <a:gd name="connsiteX12" fmla="*/ 216976 w 1673817"/>
                  <a:gd name="connsiteY12" fmla="*/ 911817 h 2120684"/>
                  <a:gd name="connsiteX13" fmla="*/ 139485 w 1673817"/>
                  <a:gd name="connsiteY13" fmla="*/ 1004806 h 2120684"/>
                  <a:gd name="connsiteX14" fmla="*/ 108488 w 1673817"/>
                  <a:gd name="connsiteY14" fmla="*/ 1051301 h 2120684"/>
                  <a:gd name="connsiteX15" fmla="*/ 61993 w 1673817"/>
                  <a:gd name="connsiteY15" fmla="*/ 1097796 h 2120684"/>
                  <a:gd name="connsiteX16" fmla="*/ 0 w 1673817"/>
                  <a:gd name="connsiteY16" fmla="*/ 1190786 h 2120684"/>
                  <a:gd name="connsiteX17" fmla="*/ 15498 w 1673817"/>
                  <a:gd name="connsiteY17" fmla="*/ 1361267 h 2120684"/>
                  <a:gd name="connsiteX18" fmla="*/ 30997 w 1673817"/>
                  <a:gd name="connsiteY18" fmla="*/ 1423261 h 2120684"/>
                  <a:gd name="connsiteX19" fmla="*/ 0 w 1673817"/>
                  <a:gd name="connsiteY19" fmla="*/ 1547247 h 2120684"/>
                  <a:gd name="connsiteX20" fmla="*/ 46495 w 1673817"/>
                  <a:gd name="connsiteY20" fmla="*/ 1764223 h 2120684"/>
                  <a:gd name="connsiteX21" fmla="*/ 92990 w 1673817"/>
                  <a:gd name="connsiteY21" fmla="*/ 1810718 h 2120684"/>
                  <a:gd name="connsiteX22" fmla="*/ 170481 w 1673817"/>
                  <a:gd name="connsiteY22" fmla="*/ 1903708 h 2120684"/>
                  <a:gd name="connsiteX23" fmla="*/ 309966 w 1673817"/>
                  <a:gd name="connsiteY23" fmla="*/ 1981200 h 2120684"/>
                  <a:gd name="connsiteX24" fmla="*/ 356461 w 1673817"/>
                  <a:gd name="connsiteY24" fmla="*/ 2012196 h 2120684"/>
                  <a:gd name="connsiteX25" fmla="*/ 449451 w 1673817"/>
                  <a:gd name="connsiteY25" fmla="*/ 2043193 h 2120684"/>
                  <a:gd name="connsiteX26" fmla="*/ 495946 w 1673817"/>
                  <a:gd name="connsiteY26" fmla="*/ 2058691 h 2120684"/>
                  <a:gd name="connsiteX27" fmla="*/ 557939 w 1673817"/>
                  <a:gd name="connsiteY27" fmla="*/ 2089688 h 2120684"/>
                  <a:gd name="connsiteX28" fmla="*/ 619932 w 1673817"/>
                  <a:gd name="connsiteY28" fmla="*/ 2105186 h 2120684"/>
                  <a:gd name="connsiteX29" fmla="*/ 666427 w 1673817"/>
                  <a:gd name="connsiteY29" fmla="*/ 2120684 h 2120684"/>
                  <a:gd name="connsiteX30" fmla="*/ 1053885 w 1673817"/>
                  <a:gd name="connsiteY30" fmla="*/ 2105186 h 2120684"/>
                  <a:gd name="connsiteX31" fmla="*/ 1177871 w 1673817"/>
                  <a:gd name="connsiteY31" fmla="*/ 2074189 h 2120684"/>
                  <a:gd name="connsiteX32" fmla="*/ 1348353 w 1673817"/>
                  <a:gd name="connsiteY32" fmla="*/ 2027695 h 2120684"/>
                  <a:gd name="connsiteX33" fmla="*/ 1379349 w 1673817"/>
                  <a:gd name="connsiteY33" fmla="*/ 1981200 h 2120684"/>
                  <a:gd name="connsiteX34" fmla="*/ 1472339 w 1673817"/>
                  <a:gd name="connsiteY34" fmla="*/ 1903708 h 2120684"/>
                  <a:gd name="connsiteX35" fmla="*/ 1549831 w 1673817"/>
                  <a:gd name="connsiteY35" fmla="*/ 1810718 h 2120684"/>
                  <a:gd name="connsiteX36" fmla="*/ 1611824 w 1673817"/>
                  <a:gd name="connsiteY36" fmla="*/ 1717728 h 2120684"/>
                  <a:gd name="connsiteX37" fmla="*/ 1658319 w 1673817"/>
                  <a:gd name="connsiteY37" fmla="*/ 1562745 h 2120684"/>
                  <a:gd name="connsiteX38" fmla="*/ 1673817 w 1673817"/>
                  <a:gd name="connsiteY38" fmla="*/ 1407762 h 2120684"/>
                  <a:gd name="connsiteX39" fmla="*/ 1627322 w 1673817"/>
                  <a:gd name="connsiteY39" fmla="*/ 1175288 h 2120684"/>
                  <a:gd name="connsiteX40" fmla="*/ 1549831 w 1673817"/>
                  <a:gd name="connsiteY40" fmla="*/ 1035803 h 2120684"/>
                  <a:gd name="connsiteX41" fmla="*/ 1456841 w 1673817"/>
                  <a:gd name="connsiteY41" fmla="*/ 1004806 h 2120684"/>
                  <a:gd name="connsiteX42" fmla="*/ 1348353 w 1673817"/>
                  <a:gd name="connsiteY42" fmla="*/ 958312 h 2120684"/>
                  <a:gd name="connsiteX43" fmla="*/ 1255363 w 1673817"/>
                  <a:gd name="connsiteY43" fmla="*/ 896318 h 2120684"/>
                  <a:gd name="connsiteX44" fmla="*/ 1162373 w 1673817"/>
                  <a:gd name="connsiteY44" fmla="*/ 803328 h 2120684"/>
                  <a:gd name="connsiteX45" fmla="*/ 1115878 w 1673817"/>
                  <a:gd name="connsiteY45" fmla="*/ 756834 h 2120684"/>
                  <a:gd name="connsiteX46" fmla="*/ 1100380 w 1673817"/>
                  <a:gd name="connsiteY46" fmla="*/ 710339 h 2120684"/>
                  <a:gd name="connsiteX47" fmla="*/ 1038387 w 1673817"/>
                  <a:gd name="connsiteY47" fmla="*/ 617349 h 2120684"/>
                  <a:gd name="connsiteX48" fmla="*/ 991892 w 1673817"/>
                  <a:gd name="connsiteY48" fmla="*/ 524359 h 2120684"/>
                  <a:gd name="connsiteX49" fmla="*/ 960895 w 1673817"/>
                  <a:gd name="connsiteY49" fmla="*/ 431369 h 2120684"/>
                  <a:gd name="connsiteX50" fmla="*/ 929898 w 1673817"/>
                  <a:gd name="connsiteY50" fmla="*/ 338379 h 2120684"/>
                  <a:gd name="connsiteX51" fmla="*/ 914400 w 1673817"/>
                  <a:gd name="connsiteY51" fmla="*/ 291884 h 2120684"/>
                  <a:gd name="connsiteX52" fmla="*/ 914400 w 1673817"/>
                  <a:gd name="connsiteY52" fmla="*/ 43912 h 21206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</a:cxnLst>
                <a:rect l="l" t="t" r="r" b="b"/>
                <a:pathLst>
                  <a:path w="1673817" h="2120684">
                    <a:moveTo>
                      <a:pt x="914400" y="43912"/>
                    </a:moveTo>
                    <a:cubicBezTo>
                      <a:pt x="901485" y="0"/>
                      <a:pt x="863251" y="28413"/>
                      <a:pt x="836909" y="28413"/>
                    </a:cubicBezTo>
                    <a:cubicBezTo>
                      <a:pt x="749289" y="28413"/>
                      <a:pt x="731813" y="37615"/>
                      <a:pt x="666427" y="59410"/>
                    </a:cubicBezTo>
                    <a:lnTo>
                      <a:pt x="573437" y="198895"/>
                    </a:lnTo>
                    <a:cubicBezTo>
                      <a:pt x="563105" y="214393"/>
                      <a:pt x="548331" y="227719"/>
                      <a:pt x="542441" y="245389"/>
                    </a:cubicBezTo>
                    <a:cubicBezTo>
                      <a:pt x="537275" y="260887"/>
                      <a:pt x="530904" y="276035"/>
                      <a:pt x="526942" y="291884"/>
                    </a:cubicBezTo>
                    <a:cubicBezTo>
                      <a:pt x="514182" y="342922"/>
                      <a:pt x="505156" y="411709"/>
                      <a:pt x="495946" y="462366"/>
                    </a:cubicBezTo>
                    <a:cubicBezTo>
                      <a:pt x="491234" y="488283"/>
                      <a:pt x="486162" y="514142"/>
                      <a:pt x="480448" y="539857"/>
                    </a:cubicBezTo>
                    <a:cubicBezTo>
                      <a:pt x="473671" y="570355"/>
                      <a:pt x="446151" y="678575"/>
                      <a:pt x="433953" y="694840"/>
                    </a:cubicBezTo>
                    <a:cubicBezTo>
                      <a:pt x="418455" y="715505"/>
                      <a:pt x="402472" y="735815"/>
                      <a:pt x="387458" y="756834"/>
                    </a:cubicBezTo>
                    <a:cubicBezTo>
                      <a:pt x="376632" y="771991"/>
                      <a:pt x="369632" y="790157"/>
                      <a:pt x="356461" y="803328"/>
                    </a:cubicBezTo>
                    <a:cubicBezTo>
                      <a:pt x="343290" y="816499"/>
                      <a:pt x="324275" y="822400"/>
                      <a:pt x="309966" y="834325"/>
                    </a:cubicBezTo>
                    <a:cubicBezTo>
                      <a:pt x="190634" y="933769"/>
                      <a:pt x="332414" y="834857"/>
                      <a:pt x="216976" y="911817"/>
                    </a:cubicBezTo>
                    <a:cubicBezTo>
                      <a:pt x="140023" y="1027249"/>
                      <a:pt x="238923" y="885483"/>
                      <a:pt x="139485" y="1004806"/>
                    </a:cubicBezTo>
                    <a:cubicBezTo>
                      <a:pt x="127560" y="1019115"/>
                      <a:pt x="120413" y="1036992"/>
                      <a:pt x="108488" y="1051301"/>
                    </a:cubicBezTo>
                    <a:cubicBezTo>
                      <a:pt x="94456" y="1068139"/>
                      <a:pt x="75449" y="1080495"/>
                      <a:pt x="61993" y="1097796"/>
                    </a:cubicBezTo>
                    <a:cubicBezTo>
                      <a:pt x="39122" y="1127202"/>
                      <a:pt x="0" y="1190786"/>
                      <a:pt x="0" y="1190786"/>
                    </a:cubicBezTo>
                    <a:cubicBezTo>
                      <a:pt x="5166" y="1247613"/>
                      <a:pt x="7956" y="1304706"/>
                      <a:pt x="15498" y="1361267"/>
                    </a:cubicBezTo>
                    <a:cubicBezTo>
                      <a:pt x="18313" y="1382381"/>
                      <a:pt x="30997" y="1401960"/>
                      <a:pt x="30997" y="1423261"/>
                    </a:cubicBezTo>
                    <a:cubicBezTo>
                      <a:pt x="30997" y="1460661"/>
                      <a:pt x="12229" y="1510560"/>
                      <a:pt x="0" y="1547247"/>
                    </a:cubicBezTo>
                    <a:cubicBezTo>
                      <a:pt x="3464" y="1574964"/>
                      <a:pt x="14945" y="1732673"/>
                      <a:pt x="46495" y="1764223"/>
                    </a:cubicBezTo>
                    <a:cubicBezTo>
                      <a:pt x="61993" y="1779721"/>
                      <a:pt x="78958" y="1793880"/>
                      <a:pt x="92990" y="1810718"/>
                    </a:cubicBezTo>
                    <a:cubicBezTo>
                      <a:pt x="140117" y="1867270"/>
                      <a:pt x="106142" y="1853667"/>
                      <a:pt x="170481" y="1903708"/>
                    </a:cubicBezTo>
                    <a:cubicBezTo>
                      <a:pt x="346387" y="2040524"/>
                      <a:pt x="197729" y="1925082"/>
                      <a:pt x="309966" y="1981200"/>
                    </a:cubicBezTo>
                    <a:cubicBezTo>
                      <a:pt x="326626" y="1989530"/>
                      <a:pt x="339440" y="2004631"/>
                      <a:pt x="356461" y="2012196"/>
                    </a:cubicBezTo>
                    <a:cubicBezTo>
                      <a:pt x="386318" y="2025466"/>
                      <a:pt x="418454" y="2032861"/>
                      <a:pt x="449451" y="2043193"/>
                    </a:cubicBezTo>
                    <a:cubicBezTo>
                      <a:pt x="464949" y="2048359"/>
                      <a:pt x="481334" y="2051385"/>
                      <a:pt x="495946" y="2058691"/>
                    </a:cubicBezTo>
                    <a:cubicBezTo>
                      <a:pt x="516610" y="2069023"/>
                      <a:pt x="536307" y="2081576"/>
                      <a:pt x="557939" y="2089688"/>
                    </a:cubicBezTo>
                    <a:cubicBezTo>
                      <a:pt x="577883" y="2097167"/>
                      <a:pt x="599451" y="2099334"/>
                      <a:pt x="619932" y="2105186"/>
                    </a:cubicBezTo>
                    <a:cubicBezTo>
                      <a:pt x="635640" y="2109674"/>
                      <a:pt x="650929" y="2115518"/>
                      <a:pt x="666427" y="2120684"/>
                    </a:cubicBezTo>
                    <a:cubicBezTo>
                      <a:pt x="795580" y="2115518"/>
                      <a:pt x="924915" y="2113784"/>
                      <a:pt x="1053885" y="2105186"/>
                    </a:cubicBezTo>
                    <a:cubicBezTo>
                      <a:pt x="1120799" y="2100725"/>
                      <a:pt x="1122881" y="2089186"/>
                      <a:pt x="1177871" y="2074189"/>
                    </a:cubicBezTo>
                    <a:cubicBezTo>
                      <a:pt x="1370164" y="2021746"/>
                      <a:pt x="1241327" y="2063370"/>
                      <a:pt x="1348353" y="2027695"/>
                    </a:cubicBezTo>
                    <a:cubicBezTo>
                      <a:pt x="1358685" y="2012197"/>
                      <a:pt x="1367425" y="1995509"/>
                      <a:pt x="1379349" y="1981200"/>
                    </a:cubicBezTo>
                    <a:cubicBezTo>
                      <a:pt x="1416639" y="1936451"/>
                      <a:pt x="1426623" y="1934186"/>
                      <a:pt x="1472339" y="1903708"/>
                    </a:cubicBezTo>
                    <a:cubicBezTo>
                      <a:pt x="1583110" y="1737553"/>
                      <a:pt x="1410602" y="1989728"/>
                      <a:pt x="1549831" y="1810718"/>
                    </a:cubicBezTo>
                    <a:cubicBezTo>
                      <a:pt x="1572702" y="1781312"/>
                      <a:pt x="1611824" y="1717728"/>
                      <a:pt x="1611824" y="1717728"/>
                    </a:cubicBezTo>
                    <a:cubicBezTo>
                      <a:pt x="1649556" y="1604531"/>
                      <a:pt x="1634895" y="1656436"/>
                      <a:pt x="1658319" y="1562745"/>
                    </a:cubicBezTo>
                    <a:cubicBezTo>
                      <a:pt x="1663485" y="1511084"/>
                      <a:pt x="1673817" y="1459681"/>
                      <a:pt x="1673817" y="1407762"/>
                    </a:cubicBezTo>
                    <a:cubicBezTo>
                      <a:pt x="1673817" y="1293121"/>
                      <a:pt x="1659768" y="1272626"/>
                      <a:pt x="1627322" y="1175288"/>
                    </a:cubicBezTo>
                    <a:cubicBezTo>
                      <a:pt x="1613675" y="1134348"/>
                      <a:pt x="1589801" y="1049126"/>
                      <a:pt x="1549831" y="1035803"/>
                    </a:cubicBezTo>
                    <a:lnTo>
                      <a:pt x="1456841" y="1004806"/>
                    </a:lnTo>
                    <a:cubicBezTo>
                      <a:pt x="1408741" y="988773"/>
                      <a:pt x="1396231" y="987039"/>
                      <a:pt x="1348353" y="958312"/>
                    </a:cubicBezTo>
                    <a:cubicBezTo>
                      <a:pt x="1316408" y="939145"/>
                      <a:pt x="1281705" y="922660"/>
                      <a:pt x="1255363" y="896318"/>
                    </a:cubicBezTo>
                    <a:lnTo>
                      <a:pt x="1162373" y="803328"/>
                    </a:lnTo>
                    <a:lnTo>
                      <a:pt x="1115878" y="756834"/>
                    </a:lnTo>
                    <a:cubicBezTo>
                      <a:pt x="1110712" y="741336"/>
                      <a:pt x="1108314" y="724620"/>
                      <a:pt x="1100380" y="710339"/>
                    </a:cubicBezTo>
                    <a:cubicBezTo>
                      <a:pt x="1082288" y="677774"/>
                      <a:pt x="1050168" y="652690"/>
                      <a:pt x="1038387" y="617349"/>
                    </a:cubicBezTo>
                    <a:cubicBezTo>
                      <a:pt x="981858" y="447771"/>
                      <a:pt x="1072014" y="704635"/>
                      <a:pt x="991892" y="524359"/>
                    </a:cubicBezTo>
                    <a:cubicBezTo>
                      <a:pt x="978622" y="494502"/>
                      <a:pt x="971227" y="462366"/>
                      <a:pt x="960895" y="431369"/>
                    </a:cubicBezTo>
                    <a:lnTo>
                      <a:pt x="929898" y="338379"/>
                    </a:lnTo>
                    <a:lnTo>
                      <a:pt x="914400" y="291884"/>
                    </a:lnTo>
                    <a:cubicBezTo>
                      <a:pt x="897798" y="59449"/>
                      <a:pt x="927315" y="87824"/>
                      <a:pt x="914400" y="43912"/>
                    </a:cubicBezTo>
                    <a:close/>
                  </a:path>
                </a:pathLst>
              </a:custGeom>
            </p:spPr>
            <p:style>
              <a:lnRef idx="3">
                <a:schemeClr val="lt1"/>
              </a:lnRef>
              <a:fillRef idx="1">
                <a:schemeClr val="accent6"/>
              </a:fillRef>
              <a:effectRef idx="1">
                <a:schemeClr val="accent6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7" name="Volný tvar 56"/>
              <p:cNvSpPr/>
              <p:nvPr/>
            </p:nvSpPr>
            <p:spPr>
              <a:xfrm>
                <a:off x="1277213" y="492042"/>
                <a:ext cx="324557" cy="501982"/>
              </a:xfrm>
              <a:custGeom>
                <a:avLst/>
                <a:gdLst>
                  <a:gd name="connsiteX0" fmla="*/ 0 w 325815"/>
                  <a:gd name="connsiteY0" fmla="*/ 501785 h 501785"/>
                  <a:gd name="connsiteX1" fmla="*/ 15498 w 325815"/>
                  <a:gd name="connsiteY1" fmla="*/ 393297 h 501785"/>
                  <a:gd name="connsiteX2" fmla="*/ 30997 w 325815"/>
                  <a:gd name="connsiteY2" fmla="*/ 160822 h 501785"/>
                  <a:gd name="connsiteX3" fmla="*/ 46495 w 325815"/>
                  <a:gd name="connsiteY3" fmla="*/ 5839 h 501785"/>
                  <a:gd name="connsiteX4" fmla="*/ 309966 w 325815"/>
                  <a:gd name="connsiteY4" fmla="*/ 21337 h 501785"/>
                  <a:gd name="connsiteX5" fmla="*/ 294468 w 325815"/>
                  <a:gd name="connsiteY5" fmla="*/ 67832 h 501785"/>
                  <a:gd name="connsiteX6" fmla="*/ 216976 w 325815"/>
                  <a:gd name="connsiteY6" fmla="*/ 145324 h 501785"/>
                  <a:gd name="connsiteX7" fmla="*/ 170481 w 325815"/>
                  <a:gd name="connsiteY7" fmla="*/ 238314 h 501785"/>
                  <a:gd name="connsiteX8" fmla="*/ 77492 w 325815"/>
                  <a:gd name="connsiteY8" fmla="*/ 331303 h 501785"/>
                  <a:gd name="connsiteX9" fmla="*/ 61993 w 325815"/>
                  <a:gd name="connsiteY9" fmla="*/ 377798 h 501785"/>
                  <a:gd name="connsiteX10" fmla="*/ 30997 w 325815"/>
                  <a:gd name="connsiteY10" fmla="*/ 439792 h 5017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5815" h="501785">
                    <a:moveTo>
                      <a:pt x="0" y="501785"/>
                    </a:moveTo>
                    <a:cubicBezTo>
                      <a:pt x="5166" y="465622"/>
                      <a:pt x="12191" y="429677"/>
                      <a:pt x="15498" y="393297"/>
                    </a:cubicBezTo>
                    <a:cubicBezTo>
                      <a:pt x="22529" y="315952"/>
                      <a:pt x="24804" y="238238"/>
                      <a:pt x="30997" y="160822"/>
                    </a:cubicBezTo>
                    <a:cubicBezTo>
                      <a:pt x="35137" y="109069"/>
                      <a:pt x="41329" y="57500"/>
                      <a:pt x="46495" y="5839"/>
                    </a:cubicBezTo>
                    <a:cubicBezTo>
                      <a:pt x="134319" y="11005"/>
                      <a:pt x="224617" y="0"/>
                      <a:pt x="309966" y="21337"/>
                    </a:cubicBezTo>
                    <a:cubicBezTo>
                      <a:pt x="325815" y="25299"/>
                      <a:pt x="301774" y="53220"/>
                      <a:pt x="294468" y="67832"/>
                    </a:cubicBezTo>
                    <a:cubicBezTo>
                      <a:pt x="268638" y="119492"/>
                      <a:pt x="263470" y="114328"/>
                      <a:pt x="216976" y="145324"/>
                    </a:cubicBezTo>
                    <a:cubicBezTo>
                      <a:pt x="202614" y="188411"/>
                      <a:pt x="202529" y="202260"/>
                      <a:pt x="170481" y="238314"/>
                    </a:cubicBezTo>
                    <a:cubicBezTo>
                      <a:pt x="141358" y="271077"/>
                      <a:pt x="77492" y="331303"/>
                      <a:pt x="77492" y="331303"/>
                    </a:cubicBezTo>
                    <a:cubicBezTo>
                      <a:pt x="72326" y="346801"/>
                      <a:pt x="69299" y="363186"/>
                      <a:pt x="61993" y="377798"/>
                    </a:cubicBezTo>
                    <a:cubicBezTo>
                      <a:pt x="28131" y="445521"/>
                      <a:pt x="30997" y="400971"/>
                      <a:pt x="30997" y="439792"/>
                    </a:cubicBezTo>
                  </a:path>
                </a:pathLst>
              </a:custGeom>
              <a:solidFill>
                <a:schemeClr val="accent6">
                  <a:lumMod val="50000"/>
                </a:schemeClr>
              </a:solidFill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38" name="Skupina 66"/>
            <p:cNvGrpSpPr>
              <a:grpSpLocks/>
            </p:cNvGrpSpPr>
            <p:nvPr/>
          </p:nvGrpSpPr>
          <p:grpSpPr bwMode="auto">
            <a:xfrm>
              <a:off x="7596336" y="3212976"/>
              <a:ext cx="892204" cy="1483235"/>
              <a:chOff x="511444" y="505605"/>
              <a:chExt cx="1673817" cy="2563059"/>
            </a:xfrm>
          </p:grpSpPr>
          <p:sp>
            <p:nvSpPr>
              <p:cNvPr id="54" name="Volný tvar 53"/>
              <p:cNvSpPr/>
              <p:nvPr/>
            </p:nvSpPr>
            <p:spPr>
              <a:xfrm>
                <a:off x="511444" y="947980"/>
                <a:ext cx="1673817" cy="2120684"/>
              </a:xfrm>
              <a:custGeom>
                <a:avLst/>
                <a:gdLst>
                  <a:gd name="connsiteX0" fmla="*/ 914400 w 1673817"/>
                  <a:gd name="connsiteY0" fmla="*/ 43912 h 2120684"/>
                  <a:gd name="connsiteX1" fmla="*/ 836909 w 1673817"/>
                  <a:gd name="connsiteY1" fmla="*/ 28413 h 2120684"/>
                  <a:gd name="connsiteX2" fmla="*/ 666427 w 1673817"/>
                  <a:gd name="connsiteY2" fmla="*/ 59410 h 2120684"/>
                  <a:gd name="connsiteX3" fmla="*/ 573437 w 1673817"/>
                  <a:gd name="connsiteY3" fmla="*/ 198895 h 2120684"/>
                  <a:gd name="connsiteX4" fmla="*/ 542441 w 1673817"/>
                  <a:gd name="connsiteY4" fmla="*/ 245389 h 2120684"/>
                  <a:gd name="connsiteX5" fmla="*/ 526942 w 1673817"/>
                  <a:gd name="connsiteY5" fmla="*/ 291884 h 2120684"/>
                  <a:gd name="connsiteX6" fmla="*/ 495946 w 1673817"/>
                  <a:gd name="connsiteY6" fmla="*/ 462366 h 2120684"/>
                  <a:gd name="connsiteX7" fmla="*/ 480448 w 1673817"/>
                  <a:gd name="connsiteY7" fmla="*/ 539857 h 2120684"/>
                  <a:gd name="connsiteX8" fmla="*/ 433953 w 1673817"/>
                  <a:gd name="connsiteY8" fmla="*/ 694840 h 2120684"/>
                  <a:gd name="connsiteX9" fmla="*/ 387458 w 1673817"/>
                  <a:gd name="connsiteY9" fmla="*/ 756834 h 2120684"/>
                  <a:gd name="connsiteX10" fmla="*/ 356461 w 1673817"/>
                  <a:gd name="connsiteY10" fmla="*/ 803328 h 2120684"/>
                  <a:gd name="connsiteX11" fmla="*/ 309966 w 1673817"/>
                  <a:gd name="connsiteY11" fmla="*/ 834325 h 2120684"/>
                  <a:gd name="connsiteX12" fmla="*/ 216976 w 1673817"/>
                  <a:gd name="connsiteY12" fmla="*/ 911817 h 2120684"/>
                  <a:gd name="connsiteX13" fmla="*/ 139485 w 1673817"/>
                  <a:gd name="connsiteY13" fmla="*/ 1004806 h 2120684"/>
                  <a:gd name="connsiteX14" fmla="*/ 108488 w 1673817"/>
                  <a:gd name="connsiteY14" fmla="*/ 1051301 h 2120684"/>
                  <a:gd name="connsiteX15" fmla="*/ 61993 w 1673817"/>
                  <a:gd name="connsiteY15" fmla="*/ 1097796 h 2120684"/>
                  <a:gd name="connsiteX16" fmla="*/ 0 w 1673817"/>
                  <a:gd name="connsiteY16" fmla="*/ 1190786 h 2120684"/>
                  <a:gd name="connsiteX17" fmla="*/ 15498 w 1673817"/>
                  <a:gd name="connsiteY17" fmla="*/ 1361267 h 2120684"/>
                  <a:gd name="connsiteX18" fmla="*/ 30997 w 1673817"/>
                  <a:gd name="connsiteY18" fmla="*/ 1423261 h 2120684"/>
                  <a:gd name="connsiteX19" fmla="*/ 0 w 1673817"/>
                  <a:gd name="connsiteY19" fmla="*/ 1547247 h 2120684"/>
                  <a:gd name="connsiteX20" fmla="*/ 46495 w 1673817"/>
                  <a:gd name="connsiteY20" fmla="*/ 1764223 h 2120684"/>
                  <a:gd name="connsiteX21" fmla="*/ 92990 w 1673817"/>
                  <a:gd name="connsiteY21" fmla="*/ 1810718 h 2120684"/>
                  <a:gd name="connsiteX22" fmla="*/ 170481 w 1673817"/>
                  <a:gd name="connsiteY22" fmla="*/ 1903708 h 2120684"/>
                  <a:gd name="connsiteX23" fmla="*/ 309966 w 1673817"/>
                  <a:gd name="connsiteY23" fmla="*/ 1981200 h 2120684"/>
                  <a:gd name="connsiteX24" fmla="*/ 356461 w 1673817"/>
                  <a:gd name="connsiteY24" fmla="*/ 2012196 h 2120684"/>
                  <a:gd name="connsiteX25" fmla="*/ 449451 w 1673817"/>
                  <a:gd name="connsiteY25" fmla="*/ 2043193 h 2120684"/>
                  <a:gd name="connsiteX26" fmla="*/ 495946 w 1673817"/>
                  <a:gd name="connsiteY26" fmla="*/ 2058691 h 2120684"/>
                  <a:gd name="connsiteX27" fmla="*/ 557939 w 1673817"/>
                  <a:gd name="connsiteY27" fmla="*/ 2089688 h 2120684"/>
                  <a:gd name="connsiteX28" fmla="*/ 619932 w 1673817"/>
                  <a:gd name="connsiteY28" fmla="*/ 2105186 h 2120684"/>
                  <a:gd name="connsiteX29" fmla="*/ 666427 w 1673817"/>
                  <a:gd name="connsiteY29" fmla="*/ 2120684 h 2120684"/>
                  <a:gd name="connsiteX30" fmla="*/ 1053885 w 1673817"/>
                  <a:gd name="connsiteY30" fmla="*/ 2105186 h 2120684"/>
                  <a:gd name="connsiteX31" fmla="*/ 1177871 w 1673817"/>
                  <a:gd name="connsiteY31" fmla="*/ 2074189 h 2120684"/>
                  <a:gd name="connsiteX32" fmla="*/ 1348353 w 1673817"/>
                  <a:gd name="connsiteY32" fmla="*/ 2027695 h 2120684"/>
                  <a:gd name="connsiteX33" fmla="*/ 1379349 w 1673817"/>
                  <a:gd name="connsiteY33" fmla="*/ 1981200 h 2120684"/>
                  <a:gd name="connsiteX34" fmla="*/ 1472339 w 1673817"/>
                  <a:gd name="connsiteY34" fmla="*/ 1903708 h 2120684"/>
                  <a:gd name="connsiteX35" fmla="*/ 1549831 w 1673817"/>
                  <a:gd name="connsiteY35" fmla="*/ 1810718 h 2120684"/>
                  <a:gd name="connsiteX36" fmla="*/ 1611824 w 1673817"/>
                  <a:gd name="connsiteY36" fmla="*/ 1717728 h 2120684"/>
                  <a:gd name="connsiteX37" fmla="*/ 1658319 w 1673817"/>
                  <a:gd name="connsiteY37" fmla="*/ 1562745 h 2120684"/>
                  <a:gd name="connsiteX38" fmla="*/ 1673817 w 1673817"/>
                  <a:gd name="connsiteY38" fmla="*/ 1407762 h 2120684"/>
                  <a:gd name="connsiteX39" fmla="*/ 1627322 w 1673817"/>
                  <a:gd name="connsiteY39" fmla="*/ 1175288 h 2120684"/>
                  <a:gd name="connsiteX40" fmla="*/ 1549831 w 1673817"/>
                  <a:gd name="connsiteY40" fmla="*/ 1035803 h 2120684"/>
                  <a:gd name="connsiteX41" fmla="*/ 1456841 w 1673817"/>
                  <a:gd name="connsiteY41" fmla="*/ 1004806 h 2120684"/>
                  <a:gd name="connsiteX42" fmla="*/ 1348353 w 1673817"/>
                  <a:gd name="connsiteY42" fmla="*/ 958312 h 2120684"/>
                  <a:gd name="connsiteX43" fmla="*/ 1255363 w 1673817"/>
                  <a:gd name="connsiteY43" fmla="*/ 896318 h 2120684"/>
                  <a:gd name="connsiteX44" fmla="*/ 1162373 w 1673817"/>
                  <a:gd name="connsiteY44" fmla="*/ 803328 h 2120684"/>
                  <a:gd name="connsiteX45" fmla="*/ 1115878 w 1673817"/>
                  <a:gd name="connsiteY45" fmla="*/ 756834 h 2120684"/>
                  <a:gd name="connsiteX46" fmla="*/ 1100380 w 1673817"/>
                  <a:gd name="connsiteY46" fmla="*/ 710339 h 2120684"/>
                  <a:gd name="connsiteX47" fmla="*/ 1038387 w 1673817"/>
                  <a:gd name="connsiteY47" fmla="*/ 617349 h 2120684"/>
                  <a:gd name="connsiteX48" fmla="*/ 991892 w 1673817"/>
                  <a:gd name="connsiteY48" fmla="*/ 524359 h 2120684"/>
                  <a:gd name="connsiteX49" fmla="*/ 960895 w 1673817"/>
                  <a:gd name="connsiteY49" fmla="*/ 431369 h 2120684"/>
                  <a:gd name="connsiteX50" fmla="*/ 929898 w 1673817"/>
                  <a:gd name="connsiteY50" fmla="*/ 338379 h 2120684"/>
                  <a:gd name="connsiteX51" fmla="*/ 914400 w 1673817"/>
                  <a:gd name="connsiteY51" fmla="*/ 291884 h 2120684"/>
                  <a:gd name="connsiteX52" fmla="*/ 914400 w 1673817"/>
                  <a:gd name="connsiteY52" fmla="*/ 43912 h 21206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</a:cxnLst>
                <a:rect l="l" t="t" r="r" b="b"/>
                <a:pathLst>
                  <a:path w="1673817" h="2120684">
                    <a:moveTo>
                      <a:pt x="914400" y="43912"/>
                    </a:moveTo>
                    <a:cubicBezTo>
                      <a:pt x="901485" y="0"/>
                      <a:pt x="863251" y="28413"/>
                      <a:pt x="836909" y="28413"/>
                    </a:cubicBezTo>
                    <a:cubicBezTo>
                      <a:pt x="749289" y="28413"/>
                      <a:pt x="731813" y="37615"/>
                      <a:pt x="666427" y="59410"/>
                    </a:cubicBezTo>
                    <a:lnTo>
                      <a:pt x="573437" y="198895"/>
                    </a:lnTo>
                    <a:cubicBezTo>
                      <a:pt x="563105" y="214393"/>
                      <a:pt x="548331" y="227719"/>
                      <a:pt x="542441" y="245389"/>
                    </a:cubicBezTo>
                    <a:cubicBezTo>
                      <a:pt x="537275" y="260887"/>
                      <a:pt x="530904" y="276035"/>
                      <a:pt x="526942" y="291884"/>
                    </a:cubicBezTo>
                    <a:cubicBezTo>
                      <a:pt x="514182" y="342922"/>
                      <a:pt x="505156" y="411709"/>
                      <a:pt x="495946" y="462366"/>
                    </a:cubicBezTo>
                    <a:cubicBezTo>
                      <a:pt x="491234" y="488283"/>
                      <a:pt x="486162" y="514142"/>
                      <a:pt x="480448" y="539857"/>
                    </a:cubicBezTo>
                    <a:cubicBezTo>
                      <a:pt x="473671" y="570355"/>
                      <a:pt x="446151" y="678575"/>
                      <a:pt x="433953" y="694840"/>
                    </a:cubicBezTo>
                    <a:cubicBezTo>
                      <a:pt x="418455" y="715505"/>
                      <a:pt x="402472" y="735815"/>
                      <a:pt x="387458" y="756834"/>
                    </a:cubicBezTo>
                    <a:cubicBezTo>
                      <a:pt x="376632" y="771991"/>
                      <a:pt x="369632" y="790157"/>
                      <a:pt x="356461" y="803328"/>
                    </a:cubicBezTo>
                    <a:cubicBezTo>
                      <a:pt x="343290" y="816499"/>
                      <a:pt x="324275" y="822400"/>
                      <a:pt x="309966" y="834325"/>
                    </a:cubicBezTo>
                    <a:cubicBezTo>
                      <a:pt x="190634" y="933769"/>
                      <a:pt x="332414" y="834857"/>
                      <a:pt x="216976" y="911817"/>
                    </a:cubicBezTo>
                    <a:cubicBezTo>
                      <a:pt x="140023" y="1027249"/>
                      <a:pt x="238923" y="885483"/>
                      <a:pt x="139485" y="1004806"/>
                    </a:cubicBezTo>
                    <a:cubicBezTo>
                      <a:pt x="127560" y="1019115"/>
                      <a:pt x="120413" y="1036992"/>
                      <a:pt x="108488" y="1051301"/>
                    </a:cubicBezTo>
                    <a:cubicBezTo>
                      <a:pt x="94456" y="1068139"/>
                      <a:pt x="75449" y="1080495"/>
                      <a:pt x="61993" y="1097796"/>
                    </a:cubicBezTo>
                    <a:cubicBezTo>
                      <a:pt x="39122" y="1127202"/>
                      <a:pt x="0" y="1190786"/>
                      <a:pt x="0" y="1190786"/>
                    </a:cubicBezTo>
                    <a:cubicBezTo>
                      <a:pt x="5166" y="1247613"/>
                      <a:pt x="7956" y="1304706"/>
                      <a:pt x="15498" y="1361267"/>
                    </a:cubicBezTo>
                    <a:cubicBezTo>
                      <a:pt x="18313" y="1382381"/>
                      <a:pt x="30997" y="1401960"/>
                      <a:pt x="30997" y="1423261"/>
                    </a:cubicBezTo>
                    <a:cubicBezTo>
                      <a:pt x="30997" y="1460661"/>
                      <a:pt x="12229" y="1510560"/>
                      <a:pt x="0" y="1547247"/>
                    </a:cubicBezTo>
                    <a:cubicBezTo>
                      <a:pt x="3464" y="1574964"/>
                      <a:pt x="14945" y="1732673"/>
                      <a:pt x="46495" y="1764223"/>
                    </a:cubicBezTo>
                    <a:cubicBezTo>
                      <a:pt x="61993" y="1779721"/>
                      <a:pt x="78958" y="1793880"/>
                      <a:pt x="92990" y="1810718"/>
                    </a:cubicBezTo>
                    <a:cubicBezTo>
                      <a:pt x="140117" y="1867270"/>
                      <a:pt x="106142" y="1853667"/>
                      <a:pt x="170481" y="1903708"/>
                    </a:cubicBezTo>
                    <a:cubicBezTo>
                      <a:pt x="346387" y="2040524"/>
                      <a:pt x="197729" y="1925082"/>
                      <a:pt x="309966" y="1981200"/>
                    </a:cubicBezTo>
                    <a:cubicBezTo>
                      <a:pt x="326626" y="1989530"/>
                      <a:pt x="339440" y="2004631"/>
                      <a:pt x="356461" y="2012196"/>
                    </a:cubicBezTo>
                    <a:cubicBezTo>
                      <a:pt x="386318" y="2025466"/>
                      <a:pt x="418454" y="2032861"/>
                      <a:pt x="449451" y="2043193"/>
                    </a:cubicBezTo>
                    <a:cubicBezTo>
                      <a:pt x="464949" y="2048359"/>
                      <a:pt x="481334" y="2051385"/>
                      <a:pt x="495946" y="2058691"/>
                    </a:cubicBezTo>
                    <a:cubicBezTo>
                      <a:pt x="516610" y="2069023"/>
                      <a:pt x="536307" y="2081576"/>
                      <a:pt x="557939" y="2089688"/>
                    </a:cubicBezTo>
                    <a:cubicBezTo>
                      <a:pt x="577883" y="2097167"/>
                      <a:pt x="599451" y="2099334"/>
                      <a:pt x="619932" y="2105186"/>
                    </a:cubicBezTo>
                    <a:cubicBezTo>
                      <a:pt x="635640" y="2109674"/>
                      <a:pt x="650929" y="2115518"/>
                      <a:pt x="666427" y="2120684"/>
                    </a:cubicBezTo>
                    <a:cubicBezTo>
                      <a:pt x="795580" y="2115518"/>
                      <a:pt x="924915" y="2113784"/>
                      <a:pt x="1053885" y="2105186"/>
                    </a:cubicBezTo>
                    <a:cubicBezTo>
                      <a:pt x="1120799" y="2100725"/>
                      <a:pt x="1122881" y="2089186"/>
                      <a:pt x="1177871" y="2074189"/>
                    </a:cubicBezTo>
                    <a:cubicBezTo>
                      <a:pt x="1370164" y="2021746"/>
                      <a:pt x="1241327" y="2063370"/>
                      <a:pt x="1348353" y="2027695"/>
                    </a:cubicBezTo>
                    <a:cubicBezTo>
                      <a:pt x="1358685" y="2012197"/>
                      <a:pt x="1367425" y="1995509"/>
                      <a:pt x="1379349" y="1981200"/>
                    </a:cubicBezTo>
                    <a:cubicBezTo>
                      <a:pt x="1416639" y="1936451"/>
                      <a:pt x="1426623" y="1934186"/>
                      <a:pt x="1472339" y="1903708"/>
                    </a:cubicBezTo>
                    <a:cubicBezTo>
                      <a:pt x="1583110" y="1737553"/>
                      <a:pt x="1410602" y="1989728"/>
                      <a:pt x="1549831" y="1810718"/>
                    </a:cubicBezTo>
                    <a:cubicBezTo>
                      <a:pt x="1572702" y="1781312"/>
                      <a:pt x="1611824" y="1717728"/>
                      <a:pt x="1611824" y="1717728"/>
                    </a:cubicBezTo>
                    <a:cubicBezTo>
                      <a:pt x="1649556" y="1604531"/>
                      <a:pt x="1634895" y="1656436"/>
                      <a:pt x="1658319" y="1562745"/>
                    </a:cubicBezTo>
                    <a:cubicBezTo>
                      <a:pt x="1663485" y="1511084"/>
                      <a:pt x="1673817" y="1459681"/>
                      <a:pt x="1673817" y="1407762"/>
                    </a:cubicBezTo>
                    <a:cubicBezTo>
                      <a:pt x="1673817" y="1293121"/>
                      <a:pt x="1659768" y="1272626"/>
                      <a:pt x="1627322" y="1175288"/>
                    </a:cubicBezTo>
                    <a:cubicBezTo>
                      <a:pt x="1613675" y="1134348"/>
                      <a:pt x="1589801" y="1049126"/>
                      <a:pt x="1549831" y="1035803"/>
                    </a:cubicBezTo>
                    <a:lnTo>
                      <a:pt x="1456841" y="1004806"/>
                    </a:lnTo>
                    <a:cubicBezTo>
                      <a:pt x="1408741" y="988773"/>
                      <a:pt x="1396231" y="987039"/>
                      <a:pt x="1348353" y="958312"/>
                    </a:cubicBezTo>
                    <a:cubicBezTo>
                      <a:pt x="1316408" y="939145"/>
                      <a:pt x="1281705" y="922660"/>
                      <a:pt x="1255363" y="896318"/>
                    </a:cubicBezTo>
                    <a:lnTo>
                      <a:pt x="1162373" y="803328"/>
                    </a:lnTo>
                    <a:lnTo>
                      <a:pt x="1115878" y="756834"/>
                    </a:lnTo>
                    <a:cubicBezTo>
                      <a:pt x="1110712" y="741336"/>
                      <a:pt x="1108314" y="724620"/>
                      <a:pt x="1100380" y="710339"/>
                    </a:cubicBezTo>
                    <a:cubicBezTo>
                      <a:pt x="1082288" y="677774"/>
                      <a:pt x="1050168" y="652690"/>
                      <a:pt x="1038387" y="617349"/>
                    </a:cubicBezTo>
                    <a:cubicBezTo>
                      <a:pt x="981858" y="447771"/>
                      <a:pt x="1072014" y="704635"/>
                      <a:pt x="991892" y="524359"/>
                    </a:cubicBezTo>
                    <a:cubicBezTo>
                      <a:pt x="978622" y="494502"/>
                      <a:pt x="971227" y="462366"/>
                      <a:pt x="960895" y="431369"/>
                    </a:cubicBezTo>
                    <a:lnTo>
                      <a:pt x="929898" y="338379"/>
                    </a:lnTo>
                    <a:lnTo>
                      <a:pt x="914400" y="291884"/>
                    </a:lnTo>
                    <a:cubicBezTo>
                      <a:pt x="897798" y="59449"/>
                      <a:pt x="927315" y="87824"/>
                      <a:pt x="914400" y="43912"/>
                    </a:cubicBezTo>
                    <a:close/>
                  </a:path>
                </a:pathLst>
              </a:custGeom>
            </p:spPr>
            <p:style>
              <a:lnRef idx="3">
                <a:schemeClr val="lt1"/>
              </a:lnRef>
              <a:fillRef idx="1">
                <a:schemeClr val="accent6"/>
              </a:fillRef>
              <a:effectRef idx="1">
                <a:schemeClr val="accent6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5" name="Volný tvar 54"/>
              <p:cNvSpPr/>
              <p:nvPr/>
            </p:nvSpPr>
            <p:spPr>
              <a:xfrm>
                <a:off x="1270742" y="505605"/>
                <a:ext cx="324608" cy="501904"/>
              </a:xfrm>
              <a:custGeom>
                <a:avLst/>
                <a:gdLst>
                  <a:gd name="connsiteX0" fmla="*/ 0 w 325815"/>
                  <a:gd name="connsiteY0" fmla="*/ 501785 h 501785"/>
                  <a:gd name="connsiteX1" fmla="*/ 15498 w 325815"/>
                  <a:gd name="connsiteY1" fmla="*/ 393297 h 501785"/>
                  <a:gd name="connsiteX2" fmla="*/ 30997 w 325815"/>
                  <a:gd name="connsiteY2" fmla="*/ 160822 h 501785"/>
                  <a:gd name="connsiteX3" fmla="*/ 46495 w 325815"/>
                  <a:gd name="connsiteY3" fmla="*/ 5839 h 501785"/>
                  <a:gd name="connsiteX4" fmla="*/ 309966 w 325815"/>
                  <a:gd name="connsiteY4" fmla="*/ 21337 h 501785"/>
                  <a:gd name="connsiteX5" fmla="*/ 294468 w 325815"/>
                  <a:gd name="connsiteY5" fmla="*/ 67832 h 501785"/>
                  <a:gd name="connsiteX6" fmla="*/ 216976 w 325815"/>
                  <a:gd name="connsiteY6" fmla="*/ 145324 h 501785"/>
                  <a:gd name="connsiteX7" fmla="*/ 170481 w 325815"/>
                  <a:gd name="connsiteY7" fmla="*/ 238314 h 501785"/>
                  <a:gd name="connsiteX8" fmla="*/ 77492 w 325815"/>
                  <a:gd name="connsiteY8" fmla="*/ 331303 h 501785"/>
                  <a:gd name="connsiteX9" fmla="*/ 61993 w 325815"/>
                  <a:gd name="connsiteY9" fmla="*/ 377798 h 501785"/>
                  <a:gd name="connsiteX10" fmla="*/ 30997 w 325815"/>
                  <a:gd name="connsiteY10" fmla="*/ 439792 h 5017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5815" h="501785">
                    <a:moveTo>
                      <a:pt x="0" y="501785"/>
                    </a:moveTo>
                    <a:cubicBezTo>
                      <a:pt x="5166" y="465622"/>
                      <a:pt x="12191" y="429677"/>
                      <a:pt x="15498" y="393297"/>
                    </a:cubicBezTo>
                    <a:cubicBezTo>
                      <a:pt x="22529" y="315952"/>
                      <a:pt x="24804" y="238238"/>
                      <a:pt x="30997" y="160822"/>
                    </a:cubicBezTo>
                    <a:cubicBezTo>
                      <a:pt x="35137" y="109069"/>
                      <a:pt x="41329" y="57500"/>
                      <a:pt x="46495" y="5839"/>
                    </a:cubicBezTo>
                    <a:cubicBezTo>
                      <a:pt x="134319" y="11005"/>
                      <a:pt x="224617" y="0"/>
                      <a:pt x="309966" y="21337"/>
                    </a:cubicBezTo>
                    <a:cubicBezTo>
                      <a:pt x="325815" y="25299"/>
                      <a:pt x="301774" y="53220"/>
                      <a:pt x="294468" y="67832"/>
                    </a:cubicBezTo>
                    <a:cubicBezTo>
                      <a:pt x="268638" y="119492"/>
                      <a:pt x="263470" y="114328"/>
                      <a:pt x="216976" y="145324"/>
                    </a:cubicBezTo>
                    <a:cubicBezTo>
                      <a:pt x="202614" y="188411"/>
                      <a:pt x="202529" y="202260"/>
                      <a:pt x="170481" y="238314"/>
                    </a:cubicBezTo>
                    <a:cubicBezTo>
                      <a:pt x="141358" y="271077"/>
                      <a:pt x="77492" y="331303"/>
                      <a:pt x="77492" y="331303"/>
                    </a:cubicBezTo>
                    <a:cubicBezTo>
                      <a:pt x="72326" y="346801"/>
                      <a:pt x="69299" y="363186"/>
                      <a:pt x="61993" y="377798"/>
                    </a:cubicBezTo>
                    <a:cubicBezTo>
                      <a:pt x="28131" y="445521"/>
                      <a:pt x="30997" y="400971"/>
                      <a:pt x="30997" y="439792"/>
                    </a:cubicBezTo>
                  </a:path>
                </a:pathLst>
              </a:custGeom>
              <a:solidFill>
                <a:schemeClr val="accent6">
                  <a:lumMod val="50000"/>
                </a:schemeClr>
              </a:solidFill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39" name="Skupina 69"/>
            <p:cNvGrpSpPr>
              <a:grpSpLocks/>
            </p:cNvGrpSpPr>
            <p:nvPr/>
          </p:nvGrpSpPr>
          <p:grpSpPr bwMode="auto">
            <a:xfrm rot="4469599">
              <a:off x="7864009" y="3675557"/>
              <a:ext cx="892204" cy="1483235"/>
              <a:chOff x="511444" y="505605"/>
              <a:chExt cx="1673817" cy="2563059"/>
            </a:xfrm>
          </p:grpSpPr>
          <p:sp>
            <p:nvSpPr>
              <p:cNvPr id="52" name="Volný tvar 51"/>
              <p:cNvSpPr/>
              <p:nvPr/>
            </p:nvSpPr>
            <p:spPr>
              <a:xfrm>
                <a:off x="511444" y="947980"/>
                <a:ext cx="1673817" cy="2120684"/>
              </a:xfrm>
              <a:custGeom>
                <a:avLst/>
                <a:gdLst>
                  <a:gd name="connsiteX0" fmla="*/ 914400 w 1673817"/>
                  <a:gd name="connsiteY0" fmla="*/ 43912 h 2120684"/>
                  <a:gd name="connsiteX1" fmla="*/ 836909 w 1673817"/>
                  <a:gd name="connsiteY1" fmla="*/ 28413 h 2120684"/>
                  <a:gd name="connsiteX2" fmla="*/ 666427 w 1673817"/>
                  <a:gd name="connsiteY2" fmla="*/ 59410 h 2120684"/>
                  <a:gd name="connsiteX3" fmla="*/ 573437 w 1673817"/>
                  <a:gd name="connsiteY3" fmla="*/ 198895 h 2120684"/>
                  <a:gd name="connsiteX4" fmla="*/ 542441 w 1673817"/>
                  <a:gd name="connsiteY4" fmla="*/ 245389 h 2120684"/>
                  <a:gd name="connsiteX5" fmla="*/ 526942 w 1673817"/>
                  <a:gd name="connsiteY5" fmla="*/ 291884 h 2120684"/>
                  <a:gd name="connsiteX6" fmla="*/ 495946 w 1673817"/>
                  <a:gd name="connsiteY6" fmla="*/ 462366 h 2120684"/>
                  <a:gd name="connsiteX7" fmla="*/ 480448 w 1673817"/>
                  <a:gd name="connsiteY7" fmla="*/ 539857 h 2120684"/>
                  <a:gd name="connsiteX8" fmla="*/ 433953 w 1673817"/>
                  <a:gd name="connsiteY8" fmla="*/ 694840 h 2120684"/>
                  <a:gd name="connsiteX9" fmla="*/ 387458 w 1673817"/>
                  <a:gd name="connsiteY9" fmla="*/ 756834 h 2120684"/>
                  <a:gd name="connsiteX10" fmla="*/ 356461 w 1673817"/>
                  <a:gd name="connsiteY10" fmla="*/ 803328 h 2120684"/>
                  <a:gd name="connsiteX11" fmla="*/ 309966 w 1673817"/>
                  <a:gd name="connsiteY11" fmla="*/ 834325 h 2120684"/>
                  <a:gd name="connsiteX12" fmla="*/ 216976 w 1673817"/>
                  <a:gd name="connsiteY12" fmla="*/ 911817 h 2120684"/>
                  <a:gd name="connsiteX13" fmla="*/ 139485 w 1673817"/>
                  <a:gd name="connsiteY13" fmla="*/ 1004806 h 2120684"/>
                  <a:gd name="connsiteX14" fmla="*/ 108488 w 1673817"/>
                  <a:gd name="connsiteY14" fmla="*/ 1051301 h 2120684"/>
                  <a:gd name="connsiteX15" fmla="*/ 61993 w 1673817"/>
                  <a:gd name="connsiteY15" fmla="*/ 1097796 h 2120684"/>
                  <a:gd name="connsiteX16" fmla="*/ 0 w 1673817"/>
                  <a:gd name="connsiteY16" fmla="*/ 1190786 h 2120684"/>
                  <a:gd name="connsiteX17" fmla="*/ 15498 w 1673817"/>
                  <a:gd name="connsiteY17" fmla="*/ 1361267 h 2120684"/>
                  <a:gd name="connsiteX18" fmla="*/ 30997 w 1673817"/>
                  <a:gd name="connsiteY18" fmla="*/ 1423261 h 2120684"/>
                  <a:gd name="connsiteX19" fmla="*/ 0 w 1673817"/>
                  <a:gd name="connsiteY19" fmla="*/ 1547247 h 2120684"/>
                  <a:gd name="connsiteX20" fmla="*/ 46495 w 1673817"/>
                  <a:gd name="connsiteY20" fmla="*/ 1764223 h 2120684"/>
                  <a:gd name="connsiteX21" fmla="*/ 92990 w 1673817"/>
                  <a:gd name="connsiteY21" fmla="*/ 1810718 h 2120684"/>
                  <a:gd name="connsiteX22" fmla="*/ 170481 w 1673817"/>
                  <a:gd name="connsiteY22" fmla="*/ 1903708 h 2120684"/>
                  <a:gd name="connsiteX23" fmla="*/ 309966 w 1673817"/>
                  <a:gd name="connsiteY23" fmla="*/ 1981200 h 2120684"/>
                  <a:gd name="connsiteX24" fmla="*/ 356461 w 1673817"/>
                  <a:gd name="connsiteY24" fmla="*/ 2012196 h 2120684"/>
                  <a:gd name="connsiteX25" fmla="*/ 449451 w 1673817"/>
                  <a:gd name="connsiteY25" fmla="*/ 2043193 h 2120684"/>
                  <a:gd name="connsiteX26" fmla="*/ 495946 w 1673817"/>
                  <a:gd name="connsiteY26" fmla="*/ 2058691 h 2120684"/>
                  <a:gd name="connsiteX27" fmla="*/ 557939 w 1673817"/>
                  <a:gd name="connsiteY27" fmla="*/ 2089688 h 2120684"/>
                  <a:gd name="connsiteX28" fmla="*/ 619932 w 1673817"/>
                  <a:gd name="connsiteY28" fmla="*/ 2105186 h 2120684"/>
                  <a:gd name="connsiteX29" fmla="*/ 666427 w 1673817"/>
                  <a:gd name="connsiteY29" fmla="*/ 2120684 h 2120684"/>
                  <a:gd name="connsiteX30" fmla="*/ 1053885 w 1673817"/>
                  <a:gd name="connsiteY30" fmla="*/ 2105186 h 2120684"/>
                  <a:gd name="connsiteX31" fmla="*/ 1177871 w 1673817"/>
                  <a:gd name="connsiteY31" fmla="*/ 2074189 h 2120684"/>
                  <a:gd name="connsiteX32" fmla="*/ 1348353 w 1673817"/>
                  <a:gd name="connsiteY32" fmla="*/ 2027695 h 2120684"/>
                  <a:gd name="connsiteX33" fmla="*/ 1379349 w 1673817"/>
                  <a:gd name="connsiteY33" fmla="*/ 1981200 h 2120684"/>
                  <a:gd name="connsiteX34" fmla="*/ 1472339 w 1673817"/>
                  <a:gd name="connsiteY34" fmla="*/ 1903708 h 2120684"/>
                  <a:gd name="connsiteX35" fmla="*/ 1549831 w 1673817"/>
                  <a:gd name="connsiteY35" fmla="*/ 1810718 h 2120684"/>
                  <a:gd name="connsiteX36" fmla="*/ 1611824 w 1673817"/>
                  <a:gd name="connsiteY36" fmla="*/ 1717728 h 2120684"/>
                  <a:gd name="connsiteX37" fmla="*/ 1658319 w 1673817"/>
                  <a:gd name="connsiteY37" fmla="*/ 1562745 h 2120684"/>
                  <a:gd name="connsiteX38" fmla="*/ 1673817 w 1673817"/>
                  <a:gd name="connsiteY38" fmla="*/ 1407762 h 2120684"/>
                  <a:gd name="connsiteX39" fmla="*/ 1627322 w 1673817"/>
                  <a:gd name="connsiteY39" fmla="*/ 1175288 h 2120684"/>
                  <a:gd name="connsiteX40" fmla="*/ 1549831 w 1673817"/>
                  <a:gd name="connsiteY40" fmla="*/ 1035803 h 2120684"/>
                  <a:gd name="connsiteX41" fmla="*/ 1456841 w 1673817"/>
                  <a:gd name="connsiteY41" fmla="*/ 1004806 h 2120684"/>
                  <a:gd name="connsiteX42" fmla="*/ 1348353 w 1673817"/>
                  <a:gd name="connsiteY42" fmla="*/ 958312 h 2120684"/>
                  <a:gd name="connsiteX43" fmla="*/ 1255363 w 1673817"/>
                  <a:gd name="connsiteY43" fmla="*/ 896318 h 2120684"/>
                  <a:gd name="connsiteX44" fmla="*/ 1162373 w 1673817"/>
                  <a:gd name="connsiteY44" fmla="*/ 803328 h 2120684"/>
                  <a:gd name="connsiteX45" fmla="*/ 1115878 w 1673817"/>
                  <a:gd name="connsiteY45" fmla="*/ 756834 h 2120684"/>
                  <a:gd name="connsiteX46" fmla="*/ 1100380 w 1673817"/>
                  <a:gd name="connsiteY46" fmla="*/ 710339 h 2120684"/>
                  <a:gd name="connsiteX47" fmla="*/ 1038387 w 1673817"/>
                  <a:gd name="connsiteY47" fmla="*/ 617349 h 2120684"/>
                  <a:gd name="connsiteX48" fmla="*/ 991892 w 1673817"/>
                  <a:gd name="connsiteY48" fmla="*/ 524359 h 2120684"/>
                  <a:gd name="connsiteX49" fmla="*/ 960895 w 1673817"/>
                  <a:gd name="connsiteY49" fmla="*/ 431369 h 2120684"/>
                  <a:gd name="connsiteX50" fmla="*/ 929898 w 1673817"/>
                  <a:gd name="connsiteY50" fmla="*/ 338379 h 2120684"/>
                  <a:gd name="connsiteX51" fmla="*/ 914400 w 1673817"/>
                  <a:gd name="connsiteY51" fmla="*/ 291884 h 2120684"/>
                  <a:gd name="connsiteX52" fmla="*/ 914400 w 1673817"/>
                  <a:gd name="connsiteY52" fmla="*/ 43912 h 21206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</a:cxnLst>
                <a:rect l="l" t="t" r="r" b="b"/>
                <a:pathLst>
                  <a:path w="1673817" h="2120684">
                    <a:moveTo>
                      <a:pt x="914400" y="43912"/>
                    </a:moveTo>
                    <a:cubicBezTo>
                      <a:pt x="901485" y="0"/>
                      <a:pt x="863251" y="28413"/>
                      <a:pt x="836909" y="28413"/>
                    </a:cubicBezTo>
                    <a:cubicBezTo>
                      <a:pt x="749289" y="28413"/>
                      <a:pt x="731813" y="37615"/>
                      <a:pt x="666427" y="59410"/>
                    </a:cubicBezTo>
                    <a:lnTo>
                      <a:pt x="573437" y="198895"/>
                    </a:lnTo>
                    <a:cubicBezTo>
                      <a:pt x="563105" y="214393"/>
                      <a:pt x="548331" y="227719"/>
                      <a:pt x="542441" y="245389"/>
                    </a:cubicBezTo>
                    <a:cubicBezTo>
                      <a:pt x="537275" y="260887"/>
                      <a:pt x="530904" y="276035"/>
                      <a:pt x="526942" y="291884"/>
                    </a:cubicBezTo>
                    <a:cubicBezTo>
                      <a:pt x="514182" y="342922"/>
                      <a:pt x="505156" y="411709"/>
                      <a:pt x="495946" y="462366"/>
                    </a:cubicBezTo>
                    <a:cubicBezTo>
                      <a:pt x="491234" y="488283"/>
                      <a:pt x="486162" y="514142"/>
                      <a:pt x="480448" y="539857"/>
                    </a:cubicBezTo>
                    <a:cubicBezTo>
                      <a:pt x="473671" y="570355"/>
                      <a:pt x="446151" y="678575"/>
                      <a:pt x="433953" y="694840"/>
                    </a:cubicBezTo>
                    <a:cubicBezTo>
                      <a:pt x="418455" y="715505"/>
                      <a:pt x="402472" y="735815"/>
                      <a:pt x="387458" y="756834"/>
                    </a:cubicBezTo>
                    <a:cubicBezTo>
                      <a:pt x="376632" y="771991"/>
                      <a:pt x="369632" y="790157"/>
                      <a:pt x="356461" y="803328"/>
                    </a:cubicBezTo>
                    <a:cubicBezTo>
                      <a:pt x="343290" y="816499"/>
                      <a:pt x="324275" y="822400"/>
                      <a:pt x="309966" y="834325"/>
                    </a:cubicBezTo>
                    <a:cubicBezTo>
                      <a:pt x="190634" y="933769"/>
                      <a:pt x="332414" y="834857"/>
                      <a:pt x="216976" y="911817"/>
                    </a:cubicBezTo>
                    <a:cubicBezTo>
                      <a:pt x="140023" y="1027249"/>
                      <a:pt x="238923" y="885483"/>
                      <a:pt x="139485" y="1004806"/>
                    </a:cubicBezTo>
                    <a:cubicBezTo>
                      <a:pt x="127560" y="1019115"/>
                      <a:pt x="120413" y="1036992"/>
                      <a:pt x="108488" y="1051301"/>
                    </a:cubicBezTo>
                    <a:cubicBezTo>
                      <a:pt x="94456" y="1068139"/>
                      <a:pt x="75449" y="1080495"/>
                      <a:pt x="61993" y="1097796"/>
                    </a:cubicBezTo>
                    <a:cubicBezTo>
                      <a:pt x="39122" y="1127202"/>
                      <a:pt x="0" y="1190786"/>
                      <a:pt x="0" y="1190786"/>
                    </a:cubicBezTo>
                    <a:cubicBezTo>
                      <a:pt x="5166" y="1247613"/>
                      <a:pt x="7956" y="1304706"/>
                      <a:pt x="15498" y="1361267"/>
                    </a:cubicBezTo>
                    <a:cubicBezTo>
                      <a:pt x="18313" y="1382381"/>
                      <a:pt x="30997" y="1401960"/>
                      <a:pt x="30997" y="1423261"/>
                    </a:cubicBezTo>
                    <a:cubicBezTo>
                      <a:pt x="30997" y="1460661"/>
                      <a:pt x="12229" y="1510560"/>
                      <a:pt x="0" y="1547247"/>
                    </a:cubicBezTo>
                    <a:cubicBezTo>
                      <a:pt x="3464" y="1574964"/>
                      <a:pt x="14945" y="1732673"/>
                      <a:pt x="46495" y="1764223"/>
                    </a:cubicBezTo>
                    <a:cubicBezTo>
                      <a:pt x="61993" y="1779721"/>
                      <a:pt x="78958" y="1793880"/>
                      <a:pt x="92990" y="1810718"/>
                    </a:cubicBezTo>
                    <a:cubicBezTo>
                      <a:pt x="140117" y="1867270"/>
                      <a:pt x="106142" y="1853667"/>
                      <a:pt x="170481" y="1903708"/>
                    </a:cubicBezTo>
                    <a:cubicBezTo>
                      <a:pt x="346387" y="2040524"/>
                      <a:pt x="197729" y="1925082"/>
                      <a:pt x="309966" y="1981200"/>
                    </a:cubicBezTo>
                    <a:cubicBezTo>
                      <a:pt x="326626" y="1989530"/>
                      <a:pt x="339440" y="2004631"/>
                      <a:pt x="356461" y="2012196"/>
                    </a:cubicBezTo>
                    <a:cubicBezTo>
                      <a:pt x="386318" y="2025466"/>
                      <a:pt x="418454" y="2032861"/>
                      <a:pt x="449451" y="2043193"/>
                    </a:cubicBezTo>
                    <a:cubicBezTo>
                      <a:pt x="464949" y="2048359"/>
                      <a:pt x="481334" y="2051385"/>
                      <a:pt x="495946" y="2058691"/>
                    </a:cubicBezTo>
                    <a:cubicBezTo>
                      <a:pt x="516610" y="2069023"/>
                      <a:pt x="536307" y="2081576"/>
                      <a:pt x="557939" y="2089688"/>
                    </a:cubicBezTo>
                    <a:cubicBezTo>
                      <a:pt x="577883" y="2097167"/>
                      <a:pt x="599451" y="2099334"/>
                      <a:pt x="619932" y="2105186"/>
                    </a:cubicBezTo>
                    <a:cubicBezTo>
                      <a:pt x="635640" y="2109674"/>
                      <a:pt x="650929" y="2115518"/>
                      <a:pt x="666427" y="2120684"/>
                    </a:cubicBezTo>
                    <a:cubicBezTo>
                      <a:pt x="795580" y="2115518"/>
                      <a:pt x="924915" y="2113784"/>
                      <a:pt x="1053885" y="2105186"/>
                    </a:cubicBezTo>
                    <a:cubicBezTo>
                      <a:pt x="1120799" y="2100725"/>
                      <a:pt x="1122881" y="2089186"/>
                      <a:pt x="1177871" y="2074189"/>
                    </a:cubicBezTo>
                    <a:cubicBezTo>
                      <a:pt x="1370164" y="2021746"/>
                      <a:pt x="1241327" y="2063370"/>
                      <a:pt x="1348353" y="2027695"/>
                    </a:cubicBezTo>
                    <a:cubicBezTo>
                      <a:pt x="1358685" y="2012197"/>
                      <a:pt x="1367425" y="1995509"/>
                      <a:pt x="1379349" y="1981200"/>
                    </a:cubicBezTo>
                    <a:cubicBezTo>
                      <a:pt x="1416639" y="1936451"/>
                      <a:pt x="1426623" y="1934186"/>
                      <a:pt x="1472339" y="1903708"/>
                    </a:cubicBezTo>
                    <a:cubicBezTo>
                      <a:pt x="1583110" y="1737553"/>
                      <a:pt x="1410602" y="1989728"/>
                      <a:pt x="1549831" y="1810718"/>
                    </a:cubicBezTo>
                    <a:cubicBezTo>
                      <a:pt x="1572702" y="1781312"/>
                      <a:pt x="1611824" y="1717728"/>
                      <a:pt x="1611824" y="1717728"/>
                    </a:cubicBezTo>
                    <a:cubicBezTo>
                      <a:pt x="1649556" y="1604531"/>
                      <a:pt x="1634895" y="1656436"/>
                      <a:pt x="1658319" y="1562745"/>
                    </a:cubicBezTo>
                    <a:cubicBezTo>
                      <a:pt x="1663485" y="1511084"/>
                      <a:pt x="1673817" y="1459681"/>
                      <a:pt x="1673817" y="1407762"/>
                    </a:cubicBezTo>
                    <a:cubicBezTo>
                      <a:pt x="1673817" y="1293121"/>
                      <a:pt x="1659768" y="1272626"/>
                      <a:pt x="1627322" y="1175288"/>
                    </a:cubicBezTo>
                    <a:cubicBezTo>
                      <a:pt x="1613675" y="1134348"/>
                      <a:pt x="1589801" y="1049126"/>
                      <a:pt x="1549831" y="1035803"/>
                    </a:cubicBezTo>
                    <a:lnTo>
                      <a:pt x="1456841" y="1004806"/>
                    </a:lnTo>
                    <a:cubicBezTo>
                      <a:pt x="1408741" y="988773"/>
                      <a:pt x="1396231" y="987039"/>
                      <a:pt x="1348353" y="958312"/>
                    </a:cubicBezTo>
                    <a:cubicBezTo>
                      <a:pt x="1316408" y="939145"/>
                      <a:pt x="1281705" y="922660"/>
                      <a:pt x="1255363" y="896318"/>
                    </a:cubicBezTo>
                    <a:lnTo>
                      <a:pt x="1162373" y="803328"/>
                    </a:lnTo>
                    <a:lnTo>
                      <a:pt x="1115878" y="756834"/>
                    </a:lnTo>
                    <a:cubicBezTo>
                      <a:pt x="1110712" y="741336"/>
                      <a:pt x="1108314" y="724620"/>
                      <a:pt x="1100380" y="710339"/>
                    </a:cubicBezTo>
                    <a:cubicBezTo>
                      <a:pt x="1082288" y="677774"/>
                      <a:pt x="1050168" y="652690"/>
                      <a:pt x="1038387" y="617349"/>
                    </a:cubicBezTo>
                    <a:cubicBezTo>
                      <a:pt x="981858" y="447771"/>
                      <a:pt x="1072014" y="704635"/>
                      <a:pt x="991892" y="524359"/>
                    </a:cubicBezTo>
                    <a:cubicBezTo>
                      <a:pt x="978622" y="494502"/>
                      <a:pt x="971227" y="462366"/>
                      <a:pt x="960895" y="431369"/>
                    </a:cubicBezTo>
                    <a:lnTo>
                      <a:pt x="929898" y="338379"/>
                    </a:lnTo>
                    <a:lnTo>
                      <a:pt x="914400" y="291884"/>
                    </a:lnTo>
                    <a:cubicBezTo>
                      <a:pt x="897798" y="59449"/>
                      <a:pt x="927315" y="87824"/>
                      <a:pt x="914400" y="43912"/>
                    </a:cubicBezTo>
                    <a:close/>
                  </a:path>
                </a:pathLst>
              </a:custGeom>
            </p:spPr>
            <p:style>
              <a:lnRef idx="3">
                <a:schemeClr val="lt1"/>
              </a:lnRef>
              <a:fillRef idx="1">
                <a:schemeClr val="accent6"/>
              </a:fillRef>
              <a:effectRef idx="1">
                <a:schemeClr val="accent6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3" name="Volný tvar 52"/>
              <p:cNvSpPr/>
              <p:nvPr/>
            </p:nvSpPr>
            <p:spPr>
              <a:xfrm>
                <a:off x="1270405" y="504950"/>
                <a:ext cx="324555" cy="501980"/>
              </a:xfrm>
              <a:custGeom>
                <a:avLst/>
                <a:gdLst>
                  <a:gd name="connsiteX0" fmla="*/ 0 w 325815"/>
                  <a:gd name="connsiteY0" fmla="*/ 501785 h 501785"/>
                  <a:gd name="connsiteX1" fmla="*/ 15498 w 325815"/>
                  <a:gd name="connsiteY1" fmla="*/ 393297 h 501785"/>
                  <a:gd name="connsiteX2" fmla="*/ 30997 w 325815"/>
                  <a:gd name="connsiteY2" fmla="*/ 160822 h 501785"/>
                  <a:gd name="connsiteX3" fmla="*/ 46495 w 325815"/>
                  <a:gd name="connsiteY3" fmla="*/ 5839 h 501785"/>
                  <a:gd name="connsiteX4" fmla="*/ 309966 w 325815"/>
                  <a:gd name="connsiteY4" fmla="*/ 21337 h 501785"/>
                  <a:gd name="connsiteX5" fmla="*/ 294468 w 325815"/>
                  <a:gd name="connsiteY5" fmla="*/ 67832 h 501785"/>
                  <a:gd name="connsiteX6" fmla="*/ 216976 w 325815"/>
                  <a:gd name="connsiteY6" fmla="*/ 145324 h 501785"/>
                  <a:gd name="connsiteX7" fmla="*/ 170481 w 325815"/>
                  <a:gd name="connsiteY7" fmla="*/ 238314 h 501785"/>
                  <a:gd name="connsiteX8" fmla="*/ 77492 w 325815"/>
                  <a:gd name="connsiteY8" fmla="*/ 331303 h 501785"/>
                  <a:gd name="connsiteX9" fmla="*/ 61993 w 325815"/>
                  <a:gd name="connsiteY9" fmla="*/ 377798 h 501785"/>
                  <a:gd name="connsiteX10" fmla="*/ 30997 w 325815"/>
                  <a:gd name="connsiteY10" fmla="*/ 439792 h 5017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5815" h="501785">
                    <a:moveTo>
                      <a:pt x="0" y="501785"/>
                    </a:moveTo>
                    <a:cubicBezTo>
                      <a:pt x="5166" y="465622"/>
                      <a:pt x="12191" y="429677"/>
                      <a:pt x="15498" y="393297"/>
                    </a:cubicBezTo>
                    <a:cubicBezTo>
                      <a:pt x="22529" y="315952"/>
                      <a:pt x="24804" y="238238"/>
                      <a:pt x="30997" y="160822"/>
                    </a:cubicBezTo>
                    <a:cubicBezTo>
                      <a:pt x="35137" y="109069"/>
                      <a:pt x="41329" y="57500"/>
                      <a:pt x="46495" y="5839"/>
                    </a:cubicBezTo>
                    <a:cubicBezTo>
                      <a:pt x="134319" y="11005"/>
                      <a:pt x="224617" y="0"/>
                      <a:pt x="309966" y="21337"/>
                    </a:cubicBezTo>
                    <a:cubicBezTo>
                      <a:pt x="325815" y="25299"/>
                      <a:pt x="301774" y="53220"/>
                      <a:pt x="294468" y="67832"/>
                    </a:cubicBezTo>
                    <a:cubicBezTo>
                      <a:pt x="268638" y="119492"/>
                      <a:pt x="263470" y="114328"/>
                      <a:pt x="216976" y="145324"/>
                    </a:cubicBezTo>
                    <a:cubicBezTo>
                      <a:pt x="202614" y="188411"/>
                      <a:pt x="202529" y="202260"/>
                      <a:pt x="170481" y="238314"/>
                    </a:cubicBezTo>
                    <a:cubicBezTo>
                      <a:pt x="141358" y="271077"/>
                      <a:pt x="77492" y="331303"/>
                      <a:pt x="77492" y="331303"/>
                    </a:cubicBezTo>
                    <a:cubicBezTo>
                      <a:pt x="72326" y="346801"/>
                      <a:pt x="69299" y="363186"/>
                      <a:pt x="61993" y="377798"/>
                    </a:cubicBezTo>
                    <a:cubicBezTo>
                      <a:pt x="28131" y="445521"/>
                      <a:pt x="30997" y="400971"/>
                      <a:pt x="30997" y="439792"/>
                    </a:cubicBezTo>
                  </a:path>
                </a:pathLst>
              </a:custGeom>
              <a:solidFill>
                <a:schemeClr val="accent6">
                  <a:lumMod val="50000"/>
                </a:schemeClr>
              </a:solidFill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40" name="Skupina 72"/>
            <p:cNvGrpSpPr>
              <a:grpSpLocks/>
            </p:cNvGrpSpPr>
            <p:nvPr/>
          </p:nvGrpSpPr>
          <p:grpSpPr bwMode="auto">
            <a:xfrm>
              <a:off x="5004048" y="3284984"/>
              <a:ext cx="892204" cy="1483235"/>
              <a:chOff x="511444" y="505605"/>
              <a:chExt cx="1673817" cy="2563059"/>
            </a:xfrm>
          </p:grpSpPr>
          <p:sp>
            <p:nvSpPr>
              <p:cNvPr id="50" name="Volný tvar 49"/>
              <p:cNvSpPr/>
              <p:nvPr/>
            </p:nvSpPr>
            <p:spPr>
              <a:xfrm>
                <a:off x="511444" y="947980"/>
                <a:ext cx="1673817" cy="2120684"/>
              </a:xfrm>
              <a:custGeom>
                <a:avLst/>
                <a:gdLst>
                  <a:gd name="connsiteX0" fmla="*/ 914400 w 1673817"/>
                  <a:gd name="connsiteY0" fmla="*/ 43912 h 2120684"/>
                  <a:gd name="connsiteX1" fmla="*/ 836909 w 1673817"/>
                  <a:gd name="connsiteY1" fmla="*/ 28413 h 2120684"/>
                  <a:gd name="connsiteX2" fmla="*/ 666427 w 1673817"/>
                  <a:gd name="connsiteY2" fmla="*/ 59410 h 2120684"/>
                  <a:gd name="connsiteX3" fmla="*/ 573437 w 1673817"/>
                  <a:gd name="connsiteY3" fmla="*/ 198895 h 2120684"/>
                  <a:gd name="connsiteX4" fmla="*/ 542441 w 1673817"/>
                  <a:gd name="connsiteY4" fmla="*/ 245389 h 2120684"/>
                  <a:gd name="connsiteX5" fmla="*/ 526942 w 1673817"/>
                  <a:gd name="connsiteY5" fmla="*/ 291884 h 2120684"/>
                  <a:gd name="connsiteX6" fmla="*/ 495946 w 1673817"/>
                  <a:gd name="connsiteY6" fmla="*/ 462366 h 2120684"/>
                  <a:gd name="connsiteX7" fmla="*/ 480448 w 1673817"/>
                  <a:gd name="connsiteY7" fmla="*/ 539857 h 2120684"/>
                  <a:gd name="connsiteX8" fmla="*/ 433953 w 1673817"/>
                  <a:gd name="connsiteY8" fmla="*/ 694840 h 2120684"/>
                  <a:gd name="connsiteX9" fmla="*/ 387458 w 1673817"/>
                  <a:gd name="connsiteY9" fmla="*/ 756834 h 2120684"/>
                  <a:gd name="connsiteX10" fmla="*/ 356461 w 1673817"/>
                  <a:gd name="connsiteY10" fmla="*/ 803328 h 2120684"/>
                  <a:gd name="connsiteX11" fmla="*/ 309966 w 1673817"/>
                  <a:gd name="connsiteY11" fmla="*/ 834325 h 2120684"/>
                  <a:gd name="connsiteX12" fmla="*/ 216976 w 1673817"/>
                  <a:gd name="connsiteY12" fmla="*/ 911817 h 2120684"/>
                  <a:gd name="connsiteX13" fmla="*/ 139485 w 1673817"/>
                  <a:gd name="connsiteY13" fmla="*/ 1004806 h 2120684"/>
                  <a:gd name="connsiteX14" fmla="*/ 108488 w 1673817"/>
                  <a:gd name="connsiteY14" fmla="*/ 1051301 h 2120684"/>
                  <a:gd name="connsiteX15" fmla="*/ 61993 w 1673817"/>
                  <a:gd name="connsiteY15" fmla="*/ 1097796 h 2120684"/>
                  <a:gd name="connsiteX16" fmla="*/ 0 w 1673817"/>
                  <a:gd name="connsiteY16" fmla="*/ 1190786 h 2120684"/>
                  <a:gd name="connsiteX17" fmla="*/ 15498 w 1673817"/>
                  <a:gd name="connsiteY17" fmla="*/ 1361267 h 2120684"/>
                  <a:gd name="connsiteX18" fmla="*/ 30997 w 1673817"/>
                  <a:gd name="connsiteY18" fmla="*/ 1423261 h 2120684"/>
                  <a:gd name="connsiteX19" fmla="*/ 0 w 1673817"/>
                  <a:gd name="connsiteY19" fmla="*/ 1547247 h 2120684"/>
                  <a:gd name="connsiteX20" fmla="*/ 46495 w 1673817"/>
                  <a:gd name="connsiteY20" fmla="*/ 1764223 h 2120684"/>
                  <a:gd name="connsiteX21" fmla="*/ 92990 w 1673817"/>
                  <a:gd name="connsiteY21" fmla="*/ 1810718 h 2120684"/>
                  <a:gd name="connsiteX22" fmla="*/ 170481 w 1673817"/>
                  <a:gd name="connsiteY22" fmla="*/ 1903708 h 2120684"/>
                  <a:gd name="connsiteX23" fmla="*/ 309966 w 1673817"/>
                  <a:gd name="connsiteY23" fmla="*/ 1981200 h 2120684"/>
                  <a:gd name="connsiteX24" fmla="*/ 356461 w 1673817"/>
                  <a:gd name="connsiteY24" fmla="*/ 2012196 h 2120684"/>
                  <a:gd name="connsiteX25" fmla="*/ 449451 w 1673817"/>
                  <a:gd name="connsiteY25" fmla="*/ 2043193 h 2120684"/>
                  <a:gd name="connsiteX26" fmla="*/ 495946 w 1673817"/>
                  <a:gd name="connsiteY26" fmla="*/ 2058691 h 2120684"/>
                  <a:gd name="connsiteX27" fmla="*/ 557939 w 1673817"/>
                  <a:gd name="connsiteY27" fmla="*/ 2089688 h 2120684"/>
                  <a:gd name="connsiteX28" fmla="*/ 619932 w 1673817"/>
                  <a:gd name="connsiteY28" fmla="*/ 2105186 h 2120684"/>
                  <a:gd name="connsiteX29" fmla="*/ 666427 w 1673817"/>
                  <a:gd name="connsiteY29" fmla="*/ 2120684 h 2120684"/>
                  <a:gd name="connsiteX30" fmla="*/ 1053885 w 1673817"/>
                  <a:gd name="connsiteY30" fmla="*/ 2105186 h 2120684"/>
                  <a:gd name="connsiteX31" fmla="*/ 1177871 w 1673817"/>
                  <a:gd name="connsiteY31" fmla="*/ 2074189 h 2120684"/>
                  <a:gd name="connsiteX32" fmla="*/ 1348353 w 1673817"/>
                  <a:gd name="connsiteY32" fmla="*/ 2027695 h 2120684"/>
                  <a:gd name="connsiteX33" fmla="*/ 1379349 w 1673817"/>
                  <a:gd name="connsiteY33" fmla="*/ 1981200 h 2120684"/>
                  <a:gd name="connsiteX34" fmla="*/ 1472339 w 1673817"/>
                  <a:gd name="connsiteY34" fmla="*/ 1903708 h 2120684"/>
                  <a:gd name="connsiteX35" fmla="*/ 1549831 w 1673817"/>
                  <a:gd name="connsiteY35" fmla="*/ 1810718 h 2120684"/>
                  <a:gd name="connsiteX36" fmla="*/ 1611824 w 1673817"/>
                  <a:gd name="connsiteY36" fmla="*/ 1717728 h 2120684"/>
                  <a:gd name="connsiteX37" fmla="*/ 1658319 w 1673817"/>
                  <a:gd name="connsiteY37" fmla="*/ 1562745 h 2120684"/>
                  <a:gd name="connsiteX38" fmla="*/ 1673817 w 1673817"/>
                  <a:gd name="connsiteY38" fmla="*/ 1407762 h 2120684"/>
                  <a:gd name="connsiteX39" fmla="*/ 1627322 w 1673817"/>
                  <a:gd name="connsiteY39" fmla="*/ 1175288 h 2120684"/>
                  <a:gd name="connsiteX40" fmla="*/ 1549831 w 1673817"/>
                  <a:gd name="connsiteY40" fmla="*/ 1035803 h 2120684"/>
                  <a:gd name="connsiteX41" fmla="*/ 1456841 w 1673817"/>
                  <a:gd name="connsiteY41" fmla="*/ 1004806 h 2120684"/>
                  <a:gd name="connsiteX42" fmla="*/ 1348353 w 1673817"/>
                  <a:gd name="connsiteY42" fmla="*/ 958312 h 2120684"/>
                  <a:gd name="connsiteX43" fmla="*/ 1255363 w 1673817"/>
                  <a:gd name="connsiteY43" fmla="*/ 896318 h 2120684"/>
                  <a:gd name="connsiteX44" fmla="*/ 1162373 w 1673817"/>
                  <a:gd name="connsiteY44" fmla="*/ 803328 h 2120684"/>
                  <a:gd name="connsiteX45" fmla="*/ 1115878 w 1673817"/>
                  <a:gd name="connsiteY45" fmla="*/ 756834 h 2120684"/>
                  <a:gd name="connsiteX46" fmla="*/ 1100380 w 1673817"/>
                  <a:gd name="connsiteY46" fmla="*/ 710339 h 2120684"/>
                  <a:gd name="connsiteX47" fmla="*/ 1038387 w 1673817"/>
                  <a:gd name="connsiteY47" fmla="*/ 617349 h 2120684"/>
                  <a:gd name="connsiteX48" fmla="*/ 991892 w 1673817"/>
                  <a:gd name="connsiteY48" fmla="*/ 524359 h 2120684"/>
                  <a:gd name="connsiteX49" fmla="*/ 960895 w 1673817"/>
                  <a:gd name="connsiteY49" fmla="*/ 431369 h 2120684"/>
                  <a:gd name="connsiteX50" fmla="*/ 929898 w 1673817"/>
                  <a:gd name="connsiteY50" fmla="*/ 338379 h 2120684"/>
                  <a:gd name="connsiteX51" fmla="*/ 914400 w 1673817"/>
                  <a:gd name="connsiteY51" fmla="*/ 291884 h 2120684"/>
                  <a:gd name="connsiteX52" fmla="*/ 914400 w 1673817"/>
                  <a:gd name="connsiteY52" fmla="*/ 43912 h 21206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</a:cxnLst>
                <a:rect l="l" t="t" r="r" b="b"/>
                <a:pathLst>
                  <a:path w="1673817" h="2120684">
                    <a:moveTo>
                      <a:pt x="914400" y="43912"/>
                    </a:moveTo>
                    <a:cubicBezTo>
                      <a:pt x="901485" y="0"/>
                      <a:pt x="863251" y="28413"/>
                      <a:pt x="836909" y="28413"/>
                    </a:cubicBezTo>
                    <a:cubicBezTo>
                      <a:pt x="749289" y="28413"/>
                      <a:pt x="731813" y="37615"/>
                      <a:pt x="666427" y="59410"/>
                    </a:cubicBezTo>
                    <a:lnTo>
                      <a:pt x="573437" y="198895"/>
                    </a:lnTo>
                    <a:cubicBezTo>
                      <a:pt x="563105" y="214393"/>
                      <a:pt x="548331" y="227719"/>
                      <a:pt x="542441" y="245389"/>
                    </a:cubicBezTo>
                    <a:cubicBezTo>
                      <a:pt x="537275" y="260887"/>
                      <a:pt x="530904" y="276035"/>
                      <a:pt x="526942" y="291884"/>
                    </a:cubicBezTo>
                    <a:cubicBezTo>
                      <a:pt x="514182" y="342922"/>
                      <a:pt x="505156" y="411709"/>
                      <a:pt x="495946" y="462366"/>
                    </a:cubicBezTo>
                    <a:cubicBezTo>
                      <a:pt x="491234" y="488283"/>
                      <a:pt x="486162" y="514142"/>
                      <a:pt x="480448" y="539857"/>
                    </a:cubicBezTo>
                    <a:cubicBezTo>
                      <a:pt x="473671" y="570355"/>
                      <a:pt x="446151" y="678575"/>
                      <a:pt x="433953" y="694840"/>
                    </a:cubicBezTo>
                    <a:cubicBezTo>
                      <a:pt x="418455" y="715505"/>
                      <a:pt x="402472" y="735815"/>
                      <a:pt x="387458" y="756834"/>
                    </a:cubicBezTo>
                    <a:cubicBezTo>
                      <a:pt x="376632" y="771991"/>
                      <a:pt x="369632" y="790157"/>
                      <a:pt x="356461" y="803328"/>
                    </a:cubicBezTo>
                    <a:cubicBezTo>
                      <a:pt x="343290" y="816499"/>
                      <a:pt x="324275" y="822400"/>
                      <a:pt x="309966" y="834325"/>
                    </a:cubicBezTo>
                    <a:cubicBezTo>
                      <a:pt x="190634" y="933769"/>
                      <a:pt x="332414" y="834857"/>
                      <a:pt x="216976" y="911817"/>
                    </a:cubicBezTo>
                    <a:cubicBezTo>
                      <a:pt x="140023" y="1027249"/>
                      <a:pt x="238923" y="885483"/>
                      <a:pt x="139485" y="1004806"/>
                    </a:cubicBezTo>
                    <a:cubicBezTo>
                      <a:pt x="127560" y="1019115"/>
                      <a:pt x="120413" y="1036992"/>
                      <a:pt x="108488" y="1051301"/>
                    </a:cubicBezTo>
                    <a:cubicBezTo>
                      <a:pt x="94456" y="1068139"/>
                      <a:pt x="75449" y="1080495"/>
                      <a:pt x="61993" y="1097796"/>
                    </a:cubicBezTo>
                    <a:cubicBezTo>
                      <a:pt x="39122" y="1127202"/>
                      <a:pt x="0" y="1190786"/>
                      <a:pt x="0" y="1190786"/>
                    </a:cubicBezTo>
                    <a:cubicBezTo>
                      <a:pt x="5166" y="1247613"/>
                      <a:pt x="7956" y="1304706"/>
                      <a:pt x="15498" y="1361267"/>
                    </a:cubicBezTo>
                    <a:cubicBezTo>
                      <a:pt x="18313" y="1382381"/>
                      <a:pt x="30997" y="1401960"/>
                      <a:pt x="30997" y="1423261"/>
                    </a:cubicBezTo>
                    <a:cubicBezTo>
                      <a:pt x="30997" y="1460661"/>
                      <a:pt x="12229" y="1510560"/>
                      <a:pt x="0" y="1547247"/>
                    </a:cubicBezTo>
                    <a:cubicBezTo>
                      <a:pt x="3464" y="1574964"/>
                      <a:pt x="14945" y="1732673"/>
                      <a:pt x="46495" y="1764223"/>
                    </a:cubicBezTo>
                    <a:cubicBezTo>
                      <a:pt x="61993" y="1779721"/>
                      <a:pt x="78958" y="1793880"/>
                      <a:pt x="92990" y="1810718"/>
                    </a:cubicBezTo>
                    <a:cubicBezTo>
                      <a:pt x="140117" y="1867270"/>
                      <a:pt x="106142" y="1853667"/>
                      <a:pt x="170481" y="1903708"/>
                    </a:cubicBezTo>
                    <a:cubicBezTo>
                      <a:pt x="346387" y="2040524"/>
                      <a:pt x="197729" y="1925082"/>
                      <a:pt x="309966" y="1981200"/>
                    </a:cubicBezTo>
                    <a:cubicBezTo>
                      <a:pt x="326626" y="1989530"/>
                      <a:pt x="339440" y="2004631"/>
                      <a:pt x="356461" y="2012196"/>
                    </a:cubicBezTo>
                    <a:cubicBezTo>
                      <a:pt x="386318" y="2025466"/>
                      <a:pt x="418454" y="2032861"/>
                      <a:pt x="449451" y="2043193"/>
                    </a:cubicBezTo>
                    <a:cubicBezTo>
                      <a:pt x="464949" y="2048359"/>
                      <a:pt x="481334" y="2051385"/>
                      <a:pt x="495946" y="2058691"/>
                    </a:cubicBezTo>
                    <a:cubicBezTo>
                      <a:pt x="516610" y="2069023"/>
                      <a:pt x="536307" y="2081576"/>
                      <a:pt x="557939" y="2089688"/>
                    </a:cubicBezTo>
                    <a:cubicBezTo>
                      <a:pt x="577883" y="2097167"/>
                      <a:pt x="599451" y="2099334"/>
                      <a:pt x="619932" y="2105186"/>
                    </a:cubicBezTo>
                    <a:cubicBezTo>
                      <a:pt x="635640" y="2109674"/>
                      <a:pt x="650929" y="2115518"/>
                      <a:pt x="666427" y="2120684"/>
                    </a:cubicBezTo>
                    <a:cubicBezTo>
                      <a:pt x="795580" y="2115518"/>
                      <a:pt x="924915" y="2113784"/>
                      <a:pt x="1053885" y="2105186"/>
                    </a:cubicBezTo>
                    <a:cubicBezTo>
                      <a:pt x="1120799" y="2100725"/>
                      <a:pt x="1122881" y="2089186"/>
                      <a:pt x="1177871" y="2074189"/>
                    </a:cubicBezTo>
                    <a:cubicBezTo>
                      <a:pt x="1370164" y="2021746"/>
                      <a:pt x="1241327" y="2063370"/>
                      <a:pt x="1348353" y="2027695"/>
                    </a:cubicBezTo>
                    <a:cubicBezTo>
                      <a:pt x="1358685" y="2012197"/>
                      <a:pt x="1367425" y="1995509"/>
                      <a:pt x="1379349" y="1981200"/>
                    </a:cubicBezTo>
                    <a:cubicBezTo>
                      <a:pt x="1416639" y="1936451"/>
                      <a:pt x="1426623" y="1934186"/>
                      <a:pt x="1472339" y="1903708"/>
                    </a:cubicBezTo>
                    <a:cubicBezTo>
                      <a:pt x="1583110" y="1737553"/>
                      <a:pt x="1410602" y="1989728"/>
                      <a:pt x="1549831" y="1810718"/>
                    </a:cubicBezTo>
                    <a:cubicBezTo>
                      <a:pt x="1572702" y="1781312"/>
                      <a:pt x="1611824" y="1717728"/>
                      <a:pt x="1611824" y="1717728"/>
                    </a:cubicBezTo>
                    <a:cubicBezTo>
                      <a:pt x="1649556" y="1604531"/>
                      <a:pt x="1634895" y="1656436"/>
                      <a:pt x="1658319" y="1562745"/>
                    </a:cubicBezTo>
                    <a:cubicBezTo>
                      <a:pt x="1663485" y="1511084"/>
                      <a:pt x="1673817" y="1459681"/>
                      <a:pt x="1673817" y="1407762"/>
                    </a:cubicBezTo>
                    <a:cubicBezTo>
                      <a:pt x="1673817" y="1293121"/>
                      <a:pt x="1659768" y="1272626"/>
                      <a:pt x="1627322" y="1175288"/>
                    </a:cubicBezTo>
                    <a:cubicBezTo>
                      <a:pt x="1613675" y="1134348"/>
                      <a:pt x="1589801" y="1049126"/>
                      <a:pt x="1549831" y="1035803"/>
                    </a:cubicBezTo>
                    <a:lnTo>
                      <a:pt x="1456841" y="1004806"/>
                    </a:lnTo>
                    <a:cubicBezTo>
                      <a:pt x="1408741" y="988773"/>
                      <a:pt x="1396231" y="987039"/>
                      <a:pt x="1348353" y="958312"/>
                    </a:cubicBezTo>
                    <a:cubicBezTo>
                      <a:pt x="1316408" y="939145"/>
                      <a:pt x="1281705" y="922660"/>
                      <a:pt x="1255363" y="896318"/>
                    </a:cubicBezTo>
                    <a:lnTo>
                      <a:pt x="1162373" y="803328"/>
                    </a:lnTo>
                    <a:lnTo>
                      <a:pt x="1115878" y="756834"/>
                    </a:lnTo>
                    <a:cubicBezTo>
                      <a:pt x="1110712" y="741336"/>
                      <a:pt x="1108314" y="724620"/>
                      <a:pt x="1100380" y="710339"/>
                    </a:cubicBezTo>
                    <a:cubicBezTo>
                      <a:pt x="1082288" y="677774"/>
                      <a:pt x="1050168" y="652690"/>
                      <a:pt x="1038387" y="617349"/>
                    </a:cubicBezTo>
                    <a:cubicBezTo>
                      <a:pt x="981858" y="447771"/>
                      <a:pt x="1072014" y="704635"/>
                      <a:pt x="991892" y="524359"/>
                    </a:cubicBezTo>
                    <a:cubicBezTo>
                      <a:pt x="978622" y="494502"/>
                      <a:pt x="971227" y="462366"/>
                      <a:pt x="960895" y="431369"/>
                    </a:cubicBezTo>
                    <a:lnTo>
                      <a:pt x="929898" y="338379"/>
                    </a:lnTo>
                    <a:lnTo>
                      <a:pt x="914400" y="291884"/>
                    </a:lnTo>
                    <a:cubicBezTo>
                      <a:pt x="897798" y="59449"/>
                      <a:pt x="927315" y="87824"/>
                      <a:pt x="914400" y="43912"/>
                    </a:cubicBezTo>
                    <a:close/>
                  </a:path>
                </a:pathLst>
              </a:custGeom>
            </p:spPr>
            <p:style>
              <a:lnRef idx="3">
                <a:schemeClr val="lt1"/>
              </a:lnRef>
              <a:fillRef idx="1">
                <a:schemeClr val="accent6"/>
              </a:fillRef>
              <a:effectRef idx="1">
                <a:schemeClr val="accent6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1" name="Volný tvar 50"/>
              <p:cNvSpPr/>
              <p:nvPr/>
            </p:nvSpPr>
            <p:spPr>
              <a:xfrm>
                <a:off x="1270847" y="504593"/>
                <a:ext cx="324606" cy="501902"/>
              </a:xfrm>
              <a:custGeom>
                <a:avLst/>
                <a:gdLst>
                  <a:gd name="connsiteX0" fmla="*/ 0 w 325815"/>
                  <a:gd name="connsiteY0" fmla="*/ 501785 h 501785"/>
                  <a:gd name="connsiteX1" fmla="*/ 15498 w 325815"/>
                  <a:gd name="connsiteY1" fmla="*/ 393297 h 501785"/>
                  <a:gd name="connsiteX2" fmla="*/ 30997 w 325815"/>
                  <a:gd name="connsiteY2" fmla="*/ 160822 h 501785"/>
                  <a:gd name="connsiteX3" fmla="*/ 46495 w 325815"/>
                  <a:gd name="connsiteY3" fmla="*/ 5839 h 501785"/>
                  <a:gd name="connsiteX4" fmla="*/ 309966 w 325815"/>
                  <a:gd name="connsiteY4" fmla="*/ 21337 h 501785"/>
                  <a:gd name="connsiteX5" fmla="*/ 294468 w 325815"/>
                  <a:gd name="connsiteY5" fmla="*/ 67832 h 501785"/>
                  <a:gd name="connsiteX6" fmla="*/ 216976 w 325815"/>
                  <a:gd name="connsiteY6" fmla="*/ 145324 h 501785"/>
                  <a:gd name="connsiteX7" fmla="*/ 170481 w 325815"/>
                  <a:gd name="connsiteY7" fmla="*/ 238314 h 501785"/>
                  <a:gd name="connsiteX8" fmla="*/ 77492 w 325815"/>
                  <a:gd name="connsiteY8" fmla="*/ 331303 h 501785"/>
                  <a:gd name="connsiteX9" fmla="*/ 61993 w 325815"/>
                  <a:gd name="connsiteY9" fmla="*/ 377798 h 501785"/>
                  <a:gd name="connsiteX10" fmla="*/ 30997 w 325815"/>
                  <a:gd name="connsiteY10" fmla="*/ 439792 h 5017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5815" h="501785">
                    <a:moveTo>
                      <a:pt x="0" y="501785"/>
                    </a:moveTo>
                    <a:cubicBezTo>
                      <a:pt x="5166" y="465622"/>
                      <a:pt x="12191" y="429677"/>
                      <a:pt x="15498" y="393297"/>
                    </a:cubicBezTo>
                    <a:cubicBezTo>
                      <a:pt x="22529" y="315952"/>
                      <a:pt x="24804" y="238238"/>
                      <a:pt x="30997" y="160822"/>
                    </a:cubicBezTo>
                    <a:cubicBezTo>
                      <a:pt x="35137" y="109069"/>
                      <a:pt x="41329" y="57500"/>
                      <a:pt x="46495" y="5839"/>
                    </a:cubicBezTo>
                    <a:cubicBezTo>
                      <a:pt x="134319" y="11005"/>
                      <a:pt x="224617" y="0"/>
                      <a:pt x="309966" y="21337"/>
                    </a:cubicBezTo>
                    <a:cubicBezTo>
                      <a:pt x="325815" y="25299"/>
                      <a:pt x="301774" y="53220"/>
                      <a:pt x="294468" y="67832"/>
                    </a:cubicBezTo>
                    <a:cubicBezTo>
                      <a:pt x="268638" y="119492"/>
                      <a:pt x="263470" y="114328"/>
                      <a:pt x="216976" y="145324"/>
                    </a:cubicBezTo>
                    <a:cubicBezTo>
                      <a:pt x="202614" y="188411"/>
                      <a:pt x="202529" y="202260"/>
                      <a:pt x="170481" y="238314"/>
                    </a:cubicBezTo>
                    <a:cubicBezTo>
                      <a:pt x="141358" y="271077"/>
                      <a:pt x="77492" y="331303"/>
                      <a:pt x="77492" y="331303"/>
                    </a:cubicBezTo>
                    <a:cubicBezTo>
                      <a:pt x="72326" y="346801"/>
                      <a:pt x="69299" y="363186"/>
                      <a:pt x="61993" y="377798"/>
                    </a:cubicBezTo>
                    <a:cubicBezTo>
                      <a:pt x="28131" y="445521"/>
                      <a:pt x="30997" y="400971"/>
                      <a:pt x="30997" y="439792"/>
                    </a:cubicBezTo>
                  </a:path>
                </a:pathLst>
              </a:custGeom>
              <a:solidFill>
                <a:schemeClr val="accent6">
                  <a:lumMod val="50000"/>
                </a:schemeClr>
              </a:solidFill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41" name="Skupina 75"/>
            <p:cNvGrpSpPr>
              <a:grpSpLocks/>
            </p:cNvGrpSpPr>
            <p:nvPr/>
          </p:nvGrpSpPr>
          <p:grpSpPr bwMode="auto">
            <a:xfrm rot="2309239">
              <a:off x="6808830" y="3401492"/>
              <a:ext cx="892204" cy="1483235"/>
              <a:chOff x="511444" y="505605"/>
              <a:chExt cx="1673817" cy="2563059"/>
            </a:xfrm>
          </p:grpSpPr>
          <p:sp>
            <p:nvSpPr>
              <p:cNvPr id="48" name="Volný tvar 47"/>
              <p:cNvSpPr/>
              <p:nvPr/>
            </p:nvSpPr>
            <p:spPr>
              <a:xfrm>
                <a:off x="511444" y="947980"/>
                <a:ext cx="1673817" cy="2120684"/>
              </a:xfrm>
              <a:custGeom>
                <a:avLst/>
                <a:gdLst>
                  <a:gd name="connsiteX0" fmla="*/ 914400 w 1673817"/>
                  <a:gd name="connsiteY0" fmla="*/ 43912 h 2120684"/>
                  <a:gd name="connsiteX1" fmla="*/ 836909 w 1673817"/>
                  <a:gd name="connsiteY1" fmla="*/ 28413 h 2120684"/>
                  <a:gd name="connsiteX2" fmla="*/ 666427 w 1673817"/>
                  <a:gd name="connsiteY2" fmla="*/ 59410 h 2120684"/>
                  <a:gd name="connsiteX3" fmla="*/ 573437 w 1673817"/>
                  <a:gd name="connsiteY3" fmla="*/ 198895 h 2120684"/>
                  <a:gd name="connsiteX4" fmla="*/ 542441 w 1673817"/>
                  <a:gd name="connsiteY4" fmla="*/ 245389 h 2120684"/>
                  <a:gd name="connsiteX5" fmla="*/ 526942 w 1673817"/>
                  <a:gd name="connsiteY5" fmla="*/ 291884 h 2120684"/>
                  <a:gd name="connsiteX6" fmla="*/ 495946 w 1673817"/>
                  <a:gd name="connsiteY6" fmla="*/ 462366 h 2120684"/>
                  <a:gd name="connsiteX7" fmla="*/ 480448 w 1673817"/>
                  <a:gd name="connsiteY7" fmla="*/ 539857 h 2120684"/>
                  <a:gd name="connsiteX8" fmla="*/ 433953 w 1673817"/>
                  <a:gd name="connsiteY8" fmla="*/ 694840 h 2120684"/>
                  <a:gd name="connsiteX9" fmla="*/ 387458 w 1673817"/>
                  <a:gd name="connsiteY9" fmla="*/ 756834 h 2120684"/>
                  <a:gd name="connsiteX10" fmla="*/ 356461 w 1673817"/>
                  <a:gd name="connsiteY10" fmla="*/ 803328 h 2120684"/>
                  <a:gd name="connsiteX11" fmla="*/ 309966 w 1673817"/>
                  <a:gd name="connsiteY11" fmla="*/ 834325 h 2120684"/>
                  <a:gd name="connsiteX12" fmla="*/ 216976 w 1673817"/>
                  <a:gd name="connsiteY12" fmla="*/ 911817 h 2120684"/>
                  <a:gd name="connsiteX13" fmla="*/ 139485 w 1673817"/>
                  <a:gd name="connsiteY13" fmla="*/ 1004806 h 2120684"/>
                  <a:gd name="connsiteX14" fmla="*/ 108488 w 1673817"/>
                  <a:gd name="connsiteY14" fmla="*/ 1051301 h 2120684"/>
                  <a:gd name="connsiteX15" fmla="*/ 61993 w 1673817"/>
                  <a:gd name="connsiteY15" fmla="*/ 1097796 h 2120684"/>
                  <a:gd name="connsiteX16" fmla="*/ 0 w 1673817"/>
                  <a:gd name="connsiteY16" fmla="*/ 1190786 h 2120684"/>
                  <a:gd name="connsiteX17" fmla="*/ 15498 w 1673817"/>
                  <a:gd name="connsiteY17" fmla="*/ 1361267 h 2120684"/>
                  <a:gd name="connsiteX18" fmla="*/ 30997 w 1673817"/>
                  <a:gd name="connsiteY18" fmla="*/ 1423261 h 2120684"/>
                  <a:gd name="connsiteX19" fmla="*/ 0 w 1673817"/>
                  <a:gd name="connsiteY19" fmla="*/ 1547247 h 2120684"/>
                  <a:gd name="connsiteX20" fmla="*/ 46495 w 1673817"/>
                  <a:gd name="connsiteY20" fmla="*/ 1764223 h 2120684"/>
                  <a:gd name="connsiteX21" fmla="*/ 92990 w 1673817"/>
                  <a:gd name="connsiteY21" fmla="*/ 1810718 h 2120684"/>
                  <a:gd name="connsiteX22" fmla="*/ 170481 w 1673817"/>
                  <a:gd name="connsiteY22" fmla="*/ 1903708 h 2120684"/>
                  <a:gd name="connsiteX23" fmla="*/ 309966 w 1673817"/>
                  <a:gd name="connsiteY23" fmla="*/ 1981200 h 2120684"/>
                  <a:gd name="connsiteX24" fmla="*/ 356461 w 1673817"/>
                  <a:gd name="connsiteY24" fmla="*/ 2012196 h 2120684"/>
                  <a:gd name="connsiteX25" fmla="*/ 449451 w 1673817"/>
                  <a:gd name="connsiteY25" fmla="*/ 2043193 h 2120684"/>
                  <a:gd name="connsiteX26" fmla="*/ 495946 w 1673817"/>
                  <a:gd name="connsiteY26" fmla="*/ 2058691 h 2120684"/>
                  <a:gd name="connsiteX27" fmla="*/ 557939 w 1673817"/>
                  <a:gd name="connsiteY27" fmla="*/ 2089688 h 2120684"/>
                  <a:gd name="connsiteX28" fmla="*/ 619932 w 1673817"/>
                  <a:gd name="connsiteY28" fmla="*/ 2105186 h 2120684"/>
                  <a:gd name="connsiteX29" fmla="*/ 666427 w 1673817"/>
                  <a:gd name="connsiteY29" fmla="*/ 2120684 h 2120684"/>
                  <a:gd name="connsiteX30" fmla="*/ 1053885 w 1673817"/>
                  <a:gd name="connsiteY30" fmla="*/ 2105186 h 2120684"/>
                  <a:gd name="connsiteX31" fmla="*/ 1177871 w 1673817"/>
                  <a:gd name="connsiteY31" fmla="*/ 2074189 h 2120684"/>
                  <a:gd name="connsiteX32" fmla="*/ 1348353 w 1673817"/>
                  <a:gd name="connsiteY32" fmla="*/ 2027695 h 2120684"/>
                  <a:gd name="connsiteX33" fmla="*/ 1379349 w 1673817"/>
                  <a:gd name="connsiteY33" fmla="*/ 1981200 h 2120684"/>
                  <a:gd name="connsiteX34" fmla="*/ 1472339 w 1673817"/>
                  <a:gd name="connsiteY34" fmla="*/ 1903708 h 2120684"/>
                  <a:gd name="connsiteX35" fmla="*/ 1549831 w 1673817"/>
                  <a:gd name="connsiteY35" fmla="*/ 1810718 h 2120684"/>
                  <a:gd name="connsiteX36" fmla="*/ 1611824 w 1673817"/>
                  <a:gd name="connsiteY36" fmla="*/ 1717728 h 2120684"/>
                  <a:gd name="connsiteX37" fmla="*/ 1658319 w 1673817"/>
                  <a:gd name="connsiteY37" fmla="*/ 1562745 h 2120684"/>
                  <a:gd name="connsiteX38" fmla="*/ 1673817 w 1673817"/>
                  <a:gd name="connsiteY38" fmla="*/ 1407762 h 2120684"/>
                  <a:gd name="connsiteX39" fmla="*/ 1627322 w 1673817"/>
                  <a:gd name="connsiteY39" fmla="*/ 1175288 h 2120684"/>
                  <a:gd name="connsiteX40" fmla="*/ 1549831 w 1673817"/>
                  <a:gd name="connsiteY40" fmla="*/ 1035803 h 2120684"/>
                  <a:gd name="connsiteX41" fmla="*/ 1456841 w 1673817"/>
                  <a:gd name="connsiteY41" fmla="*/ 1004806 h 2120684"/>
                  <a:gd name="connsiteX42" fmla="*/ 1348353 w 1673817"/>
                  <a:gd name="connsiteY42" fmla="*/ 958312 h 2120684"/>
                  <a:gd name="connsiteX43" fmla="*/ 1255363 w 1673817"/>
                  <a:gd name="connsiteY43" fmla="*/ 896318 h 2120684"/>
                  <a:gd name="connsiteX44" fmla="*/ 1162373 w 1673817"/>
                  <a:gd name="connsiteY44" fmla="*/ 803328 h 2120684"/>
                  <a:gd name="connsiteX45" fmla="*/ 1115878 w 1673817"/>
                  <a:gd name="connsiteY45" fmla="*/ 756834 h 2120684"/>
                  <a:gd name="connsiteX46" fmla="*/ 1100380 w 1673817"/>
                  <a:gd name="connsiteY46" fmla="*/ 710339 h 2120684"/>
                  <a:gd name="connsiteX47" fmla="*/ 1038387 w 1673817"/>
                  <a:gd name="connsiteY47" fmla="*/ 617349 h 2120684"/>
                  <a:gd name="connsiteX48" fmla="*/ 991892 w 1673817"/>
                  <a:gd name="connsiteY48" fmla="*/ 524359 h 2120684"/>
                  <a:gd name="connsiteX49" fmla="*/ 960895 w 1673817"/>
                  <a:gd name="connsiteY49" fmla="*/ 431369 h 2120684"/>
                  <a:gd name="connsiteX50" fmla="*/ 929898 w 1673817"/>
                  <a:gd name="connsiteY50" fmla="*/ 338379 h 2120684"/>
                  <a:gd name="connsiteX51" fmla="*/ 914400 w 1673817"/>
                  <a:gd name="connsiteY51" fmla="*/ 291884 h 2120684"/>
                  <a:gd name="connsiteX52" fmla="*/ 914400 w 1673817"/>
                  <a:gd name="connsiteY52" fmla="*/ 43912 h 21206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</a:cxnLst>
                <a:rect l="l" t="t" r="r" b="b"/>
                <a:pathLst>
                  <a:path w="1673817" h="2120684">
                    <a:moveTo>
                      <a:pt x="914400" y="43912"/>
                    </a:moveTo>
                    <a:cubicBezTo>
                      <a:pt x="901485" y="0"/>
                      <a:pt x="863251" y="28413"/>
                      <a:pt x="836909" y="28413"/>
                    </a:cubicBezTo>
                    <a:cubicBezTo>
                      <a:pt x="749289" y="28413"/>
                      <a:pt x="731813" y="37615"/>
                      <a:pt x="666427" y="59410"/>
                    </a:cubicBezTo>
                    <a:lnTo>
                      <a:pt x="573437" y="198895"/>
                    </a:lnTo>
                    <a:cubicBezTo>
                      <a:pt x="563105" y="214393"/>
                      <a:pt x="548331" y="227719"/>
                      <a:pt x="542441" y="245389"/>
                    </a:cubicBezTo>
                    <a:cubicBezTo>
                      <a:pt x="537275" y="260887"/>
                      <a:pt x="530904" y="276035"/>
                      <a:pt x="526942" y="291884"/>
                    </a:cubicBezTo>
                    <a:cubicBezTo>
                      <a:pt x="514182" y="342922"/>
                      <a:pt x="505156" y="411709"/>
                      <a:pt x="495946" y="462366"/>
                    </a:cubicBezTo>
                    <a:cubicBezTo>
                      <a:pt x="491234" y="488283"/>
                      <a:pt x="486162" y="514142"/>
                      <a:pt x="480448" y="539857"/>
                    </a:cubicBezTo>
                    <a:cubicBezTo>
                      <a:pt x="473671" y="570355"/>
                      <a:pt x="446151" y="678575"/>
                      <a:pt x="433953" y="694840"/>
                    </a:cubicBezTo>
                    <a:cubicBezTo>
                      <a:pt x="418455" y="715505"/>
                      <a:pt x="402472" y="735815"/>
                      <a:pt x="387458" y="756834"/>
                    </a:cubicBezTo>
                    <a:cubicBezTo>
                      <a:pt x="376632" y="771991"/>
                      <a:pt x="369632" y="790157"/>
                      <a:pt x="356461" y="803328"/>
                    </a:cubicBezTo>
                    <a:cubicBezTo>
                      <a:pt x="343290" y="816499"/>
                      <a:pt x="324275" y="822400"/>
                      <a:pt x="309966" y="834325"/>
                    </a:cubicBezTo>
                    <a:cubicBezTo>
                      <a:pt x="190634" y="933769"/>
                      <a:pt x="332414" y="834857"/>
                      <a:pt x="216976" y="911817"/>
                    </a:cubicBezTo>
                    <a:cubicBezTo>
                      <a:pt x="140023" y="1027249"/>
                      <a:pt x="238923" y="885483"/>
                      <a:pt x="139485" y="1004806"/>
                    </a:cubicBezTo>
                    <a:cubicBezTo>
                      <a:pt x="127560" y="1019115"/>
                      <a:pt x="120413" y="1036992"/>
                      <a:pt x="108488" y="1051301"/>
                    </a:cubicBezTo>
                    <a:cubicBezTo>
                      <a:pt x="94456" y="1068139"/>
                      <a:pt x="75449" y="1080495"/>
                      <a:pt x="61993" y="1097796"/>
                    </a:cubicBezTo>
                    <a:cubicBezTo>
                      <a:pt x="39122" y="1127202"/>
                      <a:pt x="0" y="1190786"/>
                      <a:pt x="0" y="1190786"/>
                    </a:cubicBezTo>
                    <a:cubicBezTo>
                      <a:pt x="5166" y="1247613"/>
                      <a:pt x="7956" y="1304706"/>
                      <a:pt x="15498" y="1361267"/>
                    </a:cubicBezTo>
                    <a:cubicBezTo>
                      <a:pt x="18313" y="1382381"/>
                      <a:pt x="30997" y="1401960"/>
                      <a:pt x="30997" y="1423261"/>
                    </a:cubicBezTo>
                    <a:cubicBezTo>
                      <a:pt x="30997" y="1460661"/>
                      <a:pt x="12229" y="1510560"/>
                      <a:pt x="0" y="1547247"/>
                    </a:cubicBezTo>
                    <a:cubicBezTo>
                      <a:pt x="3464" y="1574964"/>
                      <a:pt x="14945" y="1732673"/>
                      <a:pt x="46495" y="1764223"/>
                    </a:cubicBezTo>
                    <a:cubicBezTo>
                      <a:pt x="61993" y="1779721"/>
                      <a:pt x="78958" y="1793880"/>
                      <a:pt x="92990" y="1810718"/>
                    </a:cubicBezTo>
                    <a:cubicBezTo>
                      <a:pt x="140117" y="1867270"/>
                      <a:pt x="106142" y="1853667"/>
                      <a:pt x="170481" y="1903708"/>
                    </a:cubicBezTo>
                    <a:cubicBezTo>
                      <a:pt x="346387" y="2040524"/>
                      <a:pt x="197729" y="1925082"/>
                      <a:pt x="309966" y="1981200"/>
                    </a:cubicBezTo>
                    <a:cubicBezTo>
                      <a:pt x="326626" y="1989530"/>
                      <a:pt x="339440" y="2004631"/>
                      <a:pt x="356461" y="2012196"/>
                    </a:cubicBezTo>
                    <a:cubicBezTo>
                      <a:pt x="386318" y="2025466"/>
                      <a:pt x="418454" y="2032861"/>
                      <a:pt x="449451" y="2043193"/>
                    </a:cubicBezTo>
                    <a:cubicBezTo>
                      <a:pt x="464949" y="2048359"/>
                      <a:pt x="481334" y="2051385"/>
                      <a:pt x="495946" y="2058691"/>
                    </a:cubicBezTo>
                    <a:cubicBezTo>
                      <a:pt x="516610" y="2069023"/>
                      <a:pt x="536307" y="2081576"/>
                      <a:pt x="557939" y="2089688"/>
                    </a:cubicBezTo>
                    <a:cubicBezTo>
                      <a:pt x="577883" y="2097167"/>
                      <a:pt x="599451" y="2099334"/>
                      <a:pt x="619932" y="2105186"/>
                    </a:cubicBezTo>
                    <a:cubicBezTo>
                      <a:pt x="635640" y="2109674"/>
                      <a:pt x="650929" y="2115518"/>
                      <a:pt x="666427" y="2120684"/>
                    </a:cubicBezTo>
                    <a:cubicBezTo>
                      <a:pt x="795580" y="2115518"/>
                      <a:pt x="924915" y="2113784"/>
                      <a:pt x="1053885" y="2105186"/>
                    </a:cubicBezTo>
                    <a:cubicBezTo>
                      <a:pt x="1120799" y="2100725"/>
                      <a:pt x="1122881" y="2089186"/>
                      <a:pt x="1177871" y="2074189"/>
                    </a:cubicBezTo>
                    <a:cubicBezTo>
                      <a:pt x="1370164" y="2021746"/>
                      <a:pt x="1241327" y="2063370"/>
                      <a:pt x="1348353" y="2027695"/>
                    </a:cubicBezTo>
                    <a:cubicBezTo>
                      <a:pt x="1358685" y="2012197"/>
                      <a:pt x="1367425" y="1995509"/>
                      <a:pt x="1379349" y="1981200"/>
                    </a:cubicBezTo>
                    <a:cubicBezTo>
                      <a:pt x="1416639" y="1936451"/>
                      <a:pt x="1426623" y="1934186"/>
                      <a:pt x="1472339" y="1903708"/>
                    </a:cubicBezTo>
                    <a:cubicBezTo>
                      <a:pt x="1583110" y="1737553"/>
                      <a:pt x="1410602" y="1989728"/>
                      <a:pt x="1549831" y="1810718"/>
                    </a:cubicBezTo>
                    <a:cubicBezTo>
                      <a:pt x="1572702" y="1781312"/>
                      <a:pt x="1611824" y="1717728"/>
                      <a:pt x="1611824" y="1717728"/>
                    </a:cubicBezTo>
                    <a:cubicBezTo>
                      <a:pt x="1649556" y="1604531"/>
                      <a:pt x="1634895" y="1656436"/>
                      <a:pt x="1658319" y="1562745"/>
                    </a:cubicBezTo>
                    <a:cubicBezTo>
                      <a:pt x="1663485" y="1511084"/>
                      <a:pt x="1673817" y="1459681"/>
                      <a:pt x="1673817" y="1407762"/>
                    </a:cubicBezTo>
                    <a:cubicBezTo>
                      <a:pt x="1673817" y="1293121"/>
                      <a:pt x="1659768" y="1272626"/>
                      <a:pt x="1627322" y="1175288"/>
                    </a:cubicBezTo>
                    <a:cubicBezTo>
                      <a:pt x="1613675" y="1134348"/>
                      <a:pt x="1589801" y="1049126"/>
                      <a:pt x="1549831" y="1035803"/>
                    </a:cubicBezTo>
                    <a:lnTo>
                      <a:pt x="1456841" y="1004806"/>
                    </a:lnTo>
                    <a:cubicBezTo>
                      <a:pt x="1408741" y="988773"/>
                      <a:pt x="1396231" y="987039"/>
                      <a:pt x="1348353" y="958312"/>
                    </a:cubicBezTo>
                    <a:cubicBezTo>
                      <a:pt x="1316408" y="939145"/>
                      <a:pt x="1281705" y="922660"/>
                      <a:pt x="1255363" y="896318"/>
                    </a:cubicBezTo>
                    <a:lnTo>
                      <a:pt x="1162373" y="803328"/>
                    </a:lnTo>
                    <a:lnTo>
                      <a:pt x="1115878" y="756834"/>
                    </a:lnTo>
                    <a:cubicBezTo>
                      <a:pt x="1110712" y="741336"/>
                      <a:pt x="1108314" y="724620"/>
                      <a:pt x="1100380" y="710339"/>
                    </a:cubicBezTo>
                    <a:cubicBezTo>
                      <a:pt x="1082288" y="677774"/>
                      <a:pt x="1050168" y="652690"/>
                      <a:pt x="1038387" y="617349"/>
                    </a:cubicBezTo>
                    <a:cubicBezTo>
                      <a:pt x="981858" y="447771"/>
                      <a:pt x="1072014" y="704635"/>
                      <a:pt x="991892" y="524359"/>
                    </a:cubicBezTo>
                    <a:cubicBezTo>
                      <a:pt x="978622" y="494502"/>
                      <a:pt x="971227" y="462366"/>
                      <a:pt x="960895" y="431369"/>
                    </a:cubicBezTo>
                    <a:lnTo>
                      <a:pt x="929898" y="338379"/>
                    </a:lnTo>
                    <a:lnTo>
                      <a:pt x="914400" y="291884"/>
                    </a:lnTo>
                    <a:cubicBezTo>
                      <a:pt x="897798" y="59449"/>
                      <a:pt x="927315" y="87824"/>
                      <a:pt x="914400" y="43912"/>
                    </a:cubicBezTo>
                    <a:close/>
                  </a:path>
                </a:pathLst>
              </a:custGeom>
            </p:spPr>
            <p:style>
              <a:lnRef idx="3">
                <a:schemeClr val="lt1"/>
              </a:lnRef>
              <a:fillRef idx="1">
                <a:schemeClr val="accent6"/>
              </a:fillRef>
              <a:effectRef idx="1">
                <a:schemeClr val="accent6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9" name="Volný tvar 48"/>
              <p:cNvSpPr/>
              <p:nvPr/>
            </p:nvSpPr>
            <p:spPr>
              <a:xfrm>
                <a:off x="1256162" y="508886"/>
                <a:ext cx="324606" cy="501904"/>
              </a:xfrm>
              <a:custGeom>
                <a:avLst/>
                <a:gdLst>
                  <a:gd name="connsiteX0" fmla="*/ 0 w 325815"/>
                  <a:gd name="connsiteY0" fmla="*/ 501785 h 501785"/>
                  <a:gd name="connsiteX1" fmla="*/ 15498 w 325815"/>
                  <a:gd name="connsiteY1" fmla="*/ 393297 h 501785"/>
                  <a:gd name="connsiteX2" fmla="*/ 30997 w 325815"/>
                  <a:gd name="connsiteY2" fmla="*/ 160822 h 501785"/>
                  <a:gd name="connsiteX3" fmla="*/ 46495 w 325815"/>
                  <a:gd name="connsiteY3" fmla="*/ 5839 h 501785"/>
                  <a:gd name="connsiteX4" fmla="*/ 309966 w 325815"/>
                  <a:gd name="connsiteY4" fmla="*/ 21337 h 501785"/>
                  <a:gd name="connsiteX5" fmla="*/ 294468 w 325815"/>
                  <a:gd name="connsiteY5" fmla="*/ 67832 h 501785"/>
                  <a:gd name="connsiteX6" fmla="*/ 216976 w 325815"/>
                  <a:gd name="connsiteY6" fmla="*/ 145324 h 501785"/>
                  <a:gd name="connsiteX7" fmla="*/ 170481 w 325815"/>
                  <a:gd name="connsiteY7" fmla="*/ 238314 h 501785"/>
                  <a:gd name="connsiteX8" fmla="*/ 77492 w 325815"/>
                  <a:gd name="connsiteY8" fmla="*/ 331303 h 501785"/>
                  <a:gd name="connsiteX9" fmla="*/ 61993 w 325815"/>
                  <a:gd name="connsiteY9" fmla="*/ 377798 h 501785"/>
                  <a:gd name="connsiteX10" fmla="*/ 30997 w 325815"/>
                  <a:gd name="connsiteY10" fmla="*/ 439792 h 5017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5815" h="501785">
                    <a:moveTo>
                      <a:pt x="0" y="501785"/>
                    </a:moveTo>
                    <a:cubicBezTo>
                      <a:pt x="5166" y="465622"/>
                      <a:pt x="12191" y="429677"/>
                      <a:pt x="15498" y="393297"/>
                    </a:cubicBezTo>
                    <a:cubicBezTo>
                      <a:pt x="22529" y="315952"/>
                      <a:pt x="24804" y="238238"/>
                      <a:pt x="30997" y="160822"/>
                    </a:cubicBezTo>
                    <a:cubicBezTo>
                      <a:pt x="35137" y="109069"/>
                      <a:pt x="41329" y="57500"/>
                      <a:pt x="46495" y="5839"/>
                    </a:cubicBezTo>
                    <a:cubicBezTo>
                      <a:pt x="134319" y="11005"/>
                      <a:pt x="224617" y="0"/>
                      <a:pt x="309966" y="21337"/>
                    </a:cubicBezTo>
                    <a:cubicBezTo>
                      <a:pt x="325815" y="25299"/>
                      <a:pt x="301774" y="53220"/>
                      <a:pt x="294468" y="67832"/>
                    </a:cubicBezTo>
                    <a:cubicBezTo>
                      <a:pt x="268638" y="119492"/>
                      <a:pt x="263470" y="114328"/>
                      <a:pt x="216976" y="145324"/>
                    </a:cubicBezTo>
                    <a:cubicBezTo>
                      <a:pt x="202614" y="188411"/>
                      <a:pt x="202529" y="202260"/>
                      <a:pt x="170481" y="238314"/>
                    </a:cubicBezTo>
                    <a:cubicBezTo>
                      <a:pt x="141358" y="271077"/>
                      <a:pt x="77492" y="331303"/>
                      <a:pt x="77492" y="331303"/>
                    </a:cubicBezTo>
                    <a:cubicBezTo>
                      <a:pt x="72326" y="346801"/>
                      <a:pt x="69299" y="363186"/>
                      <a:pt x="61993" y="377798"/>
                    </a:cubicBezTo>
                    <a:cubicBezTo>
                      <a:pt x="28131" y="445521"/>
                      <a:pt x="30997" y="400971"/>
                      <a:pt x="30997" y="439792"/>
                    </a:cubicBezTo>
                  </a:path>
                </a:pathLst>
              </a:custGeom>
              <a:solidFill>
                <a:schemeClr val="accent6">
                  <a:lumMod val="50000"/>
                </a:schemeClr>
              </a:solidFill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42" name="Skupina 78"/>
            <p:cNvGrpSpPr>
              <a:grpSpLocks/>
            </p:cNvGrpSpPr>
            <p:nvPr/>
          </p:nvGrpSpPr>
          <p:grpSpPr bwMode="auto">
            <a:xfrm rot="1680624">
              <a:off x="5660120" y="3407616"/>
              <a:ext cx="892204" cy="1483235"/>
              <a:chOff x="511444" y="505605"/>
              <a:chExt cx="1673817" cy="2563059"/>
            </a:xfrm>
          </p:grpSpPr>
          <p:sp>
            <p:nvSpPr>
              <p:cNvPr id="46" name="Volný tvar 45"/>
              <p:cNvSpPr/>
              <p:nvPr/>
            </p:nvSpPr>
            <p:spPr>
              <a:xfrm>
                <a:off x="511444" y="947980"/>
                <a:ext cx="1673817" cy="2120684"/>
              </a:xfrm>
              <a:custGeom>
                <a:avLst/>
                <a:gdLst>
                  <a:gd name="connsiteX0" fmla="*/ 914400 w 1673817"/>
                  <a:gd name="connsiteY0" fmla="*/ 43912 h 2120684"/>
                  <a:gd name="connsiteX1" fmla="*/ 836909 w 1673817"/>
                  <a:gd name="connsiteY1" fmla="*/ 28413 h 2120684"/>
                  <a:gd name="connsiteX2" fmla="*/ 666427 w 1673817"/>
                  <a:gd name="connsiteY2" fmla="*/ 59410 h 2120684"/>
                  <a:gd name="connsiteX3" fmla="*/ 573437 w 1673817"/>
                  <a:gd name="connsiteY3" fmla="*/ 198895 h 2120684"/>
                  <a:gd name="connsiteX4" fmla="*/ 542441 w 1673817"/>
                  <a:gd name="connsiteY4" fmla="*/ 245389 h 2120684"/>
                  <a:gd name="connsiteX5" fmla="*/ 526942 w 1673817"/>
                  <a:gd name="connsiteY5" fmla="*/ 291884 h 2120684"/>
                  <a:gd name="connsiteX6" fmla="*/ 495946 w 1673817"/>
                  <a:gd name="connsiteY6" fmla="*/ 462366 h 2120684"/>
                  <a:gd name="connsiteX7" fmla="*/ 480448 w 1673817"/>
                  <a:gd name="connsiteY7" fmla="*/ 539857 h 2120684"/>
                  <a:gd name="connsiteX8" fmla="*/ 433953 w 1673817"/>
                  <a:gd name="connsiteY8" fmla="*/ 694840 h 2120684"/>
                  <a:gd name="connsiteX9" fmla="*/ 387458 w 1673817"/>
                  <a:gd name="connsiteY9" fmla="*/ 756834 h 2120684"/>
                  <a:gd name="connsiteX10" fmla="*/ 356461 w 1673817"/>
                  <a:gd name="connsiteY10" fmla="*/ 803328 h 2120684"/>
                  <a:gd name="connsiteX11" fmla="*/ 309966 w 1673817"/>
                  <a:gd name="connsiteY11" fmla="*/ 834325 h 2120684"/>
                  <a:gd name="connsiteX12" fmla="*/ 216976 w 1673817"/>
                  <a:gd name="connsiteY12" fmla="*/ 911817 h 2120684"/>
                  <a:gd name="connsiteX13" fmla="*/ 139485 w 1673817"/>
                  <a:gd name="connsiteY13" fmla="*/ 1004806 h 2120684"/>
                  <a:gd name="connsiteX14" fmla="*/ 108488 w 1673817"/>
                  <a:gd name="connsiteY14" fmla="*/ 1051301 h 2120684"/>
                  <a:gd name="connsiteX15" fmla="*/ 61993 w 1673817"/>
                  <a:gd name="connsiteY15" fmla="*/ 1097796 h 2120684"/>
                  <a:gd name="connsiteX16" fmla="*/ 0 w 1673817"/>
                  <a:gd name="connsiteY16" fmla="*/ 1190786 h 2120684"/>
                  <a:gd name="connsiteX17" fmla="*/ 15498 w 1673817"/>
                  <a:gd name="connsiteY17" fmla="*/ 1361267 h 2120684"/>
                  <a:gd name="connsiteX18" fmla="*/ 30997 w 1673817"/>
                  <a:gd name="connsiteY18" fmla="*/ 1423261 h 2120684"/>
                  <a:gd name="connsiteX19" fmla="*/ 0 w 1673817"/>
                  <a:gd name="connsiteY19" fmla="*/ 1547247 h 2120684"/>
                  <a:gd name="connsiteX20" fmla="*/ 46495 w 1673817"/>
                  <a:gd name="connsiteY20" fmla="*/ 1764223 h 2120684"/>
                  <a:gd name="connsiteX21" fmla="*/ 92990 w 1673817"/>
                  <a:gd name="connsiteY21" fmla="*/ 1810718 h 2120684"/>
                  <a:gd name="connsiteX22" fmla="*/ 170481 w 1673817"/>
                  <a:gd name="connsiteY22" fmla="*/ 1903708 h 2120684"/>
                  <a:gd name="connsiteX23" fmla="*/ 309966 w 1673817"/>
                  <a:gd name="connsiteY23" fmla="*/ 1981200 h 2120684"/>
                  <a:gd name="connsiteX24" fmla="*/ 356461 w 1673817"/>
                  <a:gd name="connsiteY24" fmla="*/ 2012196 h 2120684"/>
                  <a:gd name="connsiteX25" fmla="*/ 449451 w 1673817"/>
                  <a:gd name="connsiteY25" fmla="*/ 2043193 h 2120684"/>
                  <a:gd name="connsiteX26" fmla="*/ 495946 w 1673817"/>
                  <a:gd name="connsiteY26" fmla="*/ 2058691 h 2120684"/>
                  <a:gd name="connsiteX27" fmla="*/ 557939 w 1673817"/>
                  <a:gd name="connsiteY27" fmla="*/ 2089688 h 2120684"/>
                  <a:gd name="connsiteX28" fmla="*/ 619932 w 1673817"/>
                  <a:gd name="connsiteY28" fmla="*/ 2105186 h 2120684"/>
                  <a:gd name="connsiteX29" fmla="*/ 666427 w 1673817"/>
                  <a:gd name="connsiteY29" fmla="*/ 2120684 h 2120684"/>
                  <a:gd name="connsiteX30" fmla="*/ 1053885 w 1673817"/>
                  <a:gd name="connsiteY30" fmla="*/ 2105186 h 2120684"/>
                  <a:gd name="connsiteX31" fmla="*/ 1177871 w 1673817"/>
                  <a:gd name="connsiteY31" fmla="*/ 2074189 h 2120684"/>
                  <a:gd name="connsiteX32" fmla="*/ 1348353 w 1673817"/>
                  <a:gd name="connsiteY32" fmla="*/ 2027695 h 2120684"/>
                  <a:gd name="connsiteX33" fmla="*/ 1379349 w 1673817"/>
                  <a:gd name="connsiteY33" fmla="*/ 1981200 h 2120684"/>
                  <a:gd name="connsiteX34" fmla="*/ 1472339 w 1673817"/>
                  <a:gd name="connsiteY34" fmla="*/ 1903708 h 2120684"/>
                  <a:gd name="connsiteX35" fmla="*/ 1549831 w 1673817"/>
                  <a:gd name="connsiteY35" fmla="*/ 1810718 h 2120684"/>
                  <a:gd name="connsiteX36" fmla="*/ 1611824 w 1673817"/>
                  <a:gd name="connsiteY36" fmla="*/ 1717728 h 2120684"/>
                  <a:gd name="connsiteX37" fmla="*/ 1658319 w 1673817"/>
                  <a:gd name="connsiteY37" fmla="*/ 1562745 h 2120684"/>
                  <a:gd name="connsiteX38" fmla="*/ 1673817 w 1673817"/>
                  <a:gd name="connsiteY38" fmla="*/ 1407762 h 2120684"/>
                  <a:gd name="connsiteX39" fmla="*/ 1627322 w 1673817"/>
                  <a:gd name="connsiteY39" fmla="*/ 1175288 h 2120684"/>
                  <a:gd name="connsiteX40" fmla="*/ 1549831 w 1673817"/>
                  <a:gd name="connsiteY40" fmla="*/ 1035803 h 2120684"/>
                  <a:gd name="connsiteX41" fmla="*/ 1456841 w 1673817"/>
                  <a:gd name="connsiteY41" fmla="*/ 1004806 h 2120684"/>
                  <a:gd name="connsiteX42" fmla="*/ 1348353 w 1673817"/>
                  <a:gd name="connsiteY42" fmla="*/ 958312 h 2120684"/>
                  <a:gd name="connsiteX43" fmla="*/ 1255363 w 1673817"/>
                  <a:gd name="connsiteY43" fmla="*/ 896318 h 2120684"/>
                  <a:gd name="connsiteX44" fmla="*/ 1162373 w 1673817"/>
                  <a:gd name="connsiteY44" fmla="*/ 803328 h 2120684"/>
                  <a:gd name="connsiteX45" fmla="*/ 1115878 w 1673817"/>
                  <a:gd name="connsiteY45" fmla="*/ 756834 h 2120684"/>
                  <a:gd name="connsiteX46" fmla="*/ 1100380 w 1673817"/>
                  <a:gd name="connsiteY46" fmla="*/ 710339 h 2120684"/>
                  <a:gd name="connsiteX47" fmla="*/ 1038387 w 1673817"/>
                  <a:gd name="connsiteY47" fmla="*/ 617349 h 2120684"/>
                  <a:gd name="connsiteX48" fmla="*/ 991892 w 1673817"/>
                  <a:gd name="connsiteY48" fmla="*/ 524359 h 2120684"/>
                  <a:gd name="connsiteX49" fmla="*/ 960895 w 1673817"/>
                  <a:gd name="connsiteY49" fmla="*/ 431369 h 2120684"/>
                  <a:gd name="connsiteX50" fmla="*/ 929898 w 1673817"/>
                  <a:gd name="connsiteY50" fmla="*/ 338379 h 2120684"/>
                  <a:gd name="connsiteX51" fmla="*/ 914400 w 1673817"/>
                  <a:gd name="connsiteY51" fmla="*/ 291884 h 2120684"/>
                  <a:gd name="connsiteX52" fmla="*/ 914400 w 1673817"/>
                  <a:gd name="connsiteY52" fmla="*/ 43912 h 21206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</a:cxnLst>
                <a:rect l="l" t="t" r="r" b="b"/>
                <a:pathLst>
                  <a:path w="1673817" h="2120684">
                    <a:moveTo>
                      <a:pt x="914400" y="43912"/>
                    </a:moveTo>
                    <a:cubicBezTo>
                      <a:pt x="901485" y="0"/>
                      <a:pt x="863251" y="28413"/>
                      <a:pt x="836909" y="28413"/>
                    </a:cubicBezTo>
                    <a:cubicBezTo>
                      <a:pt x="749289" y="28413"/>
                      <a:pt x="731813" y="37615"/>
                      <a:pt x="666427" y="59410"/>
                    </a:cubicBezTo>
                    <a:lnTo>
                      <a:pt x="573437" y="198895"/>
                    </a:lnTo>
                    <a:cubicBezTo>
                      <a:pt x="563105" y="214393"/>
                      <a:pt x="548331" y="227719"/>
                      <a:pt x="542441" y="245389"/>
                    </a:cubicBezTo>
                    <a:cubicBezTo>
                      <a:pt x="537275" y="260887"/>
                      <a:pt x="530904" y="276035"/>
                      <a:pt x="526942" y="291884"/>
                    </a:cubicBezTo>
                    <a:cubicBezTo>
                      <a:pt x="514182" y="342922"/>
                      <a:pt x="505156" y="411709"/>
                      <a:pt x="495946" y="462366"/>
                    </a:cubicBezTo>
                    <a:cubicBezTo>
                      <a:pt x="491234" y="488283"/>
                      <a:pt x="486162" y="514142"/>
                      <a:pt x="480448" y="539857"/>
                    </a:cubicBezTo>
                    <a:cubicBezTo>
                      <a:pt x="473671" y="570355"/>
                      <a:pt x="446151" y="678575"/>
                      <a:pt x="433953" y="694840"/>
                    </a:cubicBezTo>
                    <a:cubicBezTo>
                      <a:pt x="418455" y="715505"/>
                      <a:pt x="402472" y="735815"/>
                      <a:pt x="387458" y="756834"/>
                    </a:cubicBezTo>
                    <a:cubicBezTo>
                      <a:pt x="376632" y="771991"/>
                      <a:pt x="369632" y="790157"/>
                      <a:pt x="356461" y="803328"/>
                    </a:cubicBezTo>
                    <a:cubicBezTo>
                      <a:pt x="343290" y="816499"/>
                      <a:pt x="324275" y="822400"/>
                      <a:pt x="309966" y="834325"/>
                    </a:cubicBezTo>
                    <a:cubicBezTo>
                      <a:pt x="190634" y="933769"/>
                      <a:pt x="332414" y="834857"/>
                      <a:pt x="216976" y="911817"/>
                    </a:cubicBezTo>
                    <a:cubicBezTo>
                      <a:pt x="140023" y="1027249"/>
                      <a:pt x="238923" y="885483"/>
                      <a:pt x="139485" y="1004806"/>
                    </a:cubicBezTo>
                    <a:cubicBezTo>
                      <a:pt x="127560" y="1019115"/>
                      <a:pt x="120413" y="1036992"/>
                      <a:pt x="108488" y="1051301"/>
                    </a:cubicBezTo>
                    <a:cubicBezTo>
                      <a:pt x="94456" y="1068139"/>
                      <a:pt x="75449" y="1080495"/>
                      <a:pt x="61993" y="1097796"/>
                    </a:cubicBezTo>
                    <a:cubicBezTo>
                      <a:pt x="39122" y="1127202"/>
                      <a:pt x="0" y="1190786"/>
                      <a:pt x="0" y="1190786"/>
                    </a:cubicBezTo>
                    <a:cubicBezTo>
                      <a:pt x="5166" y="1247613"/>
                      <a:pt x="7956" y="1304706"/>
                      <a:pt x="15498" y="1361267"/>
                    </a:cubicBezTo>
                    <a:cubicBezTo>
                      <a:pt x="18313" y="1382381"/>
                      <a:pt x="30997" y="1401960"/>
                      <a:pt x="30997" y="1423261"/>
                    </a:cubicBezTo>
                    <a:cubicBezTo>
                      <a:pt x="30997" y="1460661"/>
                      <a:pt x="12229" y="1510560"/>
                      <a:pt x="0" y="1547247"/>
                    </a:cubicBezTo>
                    <a:cubicBezTo>
                      <a:pt x="3464" y="1574964"/>
                      <a:pt x="14945" y="1732673"/>
                      <a:pt x="46495" y="1764223"/>
                    </a:cubicBezTo>
                    <a:cubicBezTo>
                      <a:pt x="61993" y="1779721"/>
                      <a:pt x="78958" y="1793880"/>
                      <a:pt x="92990" y="1810718"/>
                    </a:cubicBezTo>
                    <a:cubicBezTo>
                      <a:pt x="140117" y="1867270"/>
                      <a:pt x="106142" y="1853667"/>
                      <a:pt x="170481" y="1903708"/>
                    </a:cubicBezTo>
                    <a:cubicBezTo>
                      <a:pt x="346387" y="2040524"/>
                      <a:pt x="197729" y="1925082"/>
                      <a:pt x="309966" y="1981200"/>
                    </a:cubicBezTo>
                    <a:cubicBezTo>
                      <a:pt x="326626" y="1989530"/>
                      <a:pt x="339440" y="2004631"/>
                      <a:pt x="356461" y="2012196"/>
                    </a:cubicBezTo>
                    <a:cubicBezTo>
                      <a:pt x="386318" y="2025466"/>
                      <a:pt x="418454" y="2032861"/>
                      <a:pt x="449451" y="2043193"/>
                    </a:cubicBezTo>
                    <a:cubicBezTo>
                      <a:pt x="464949" y="2048359"/>
                      <a:pt x="481334" y="2051385"/>
                      <a:pt x="495946" y="2058691"/>
                    </a:cubicBezTo>
                    <a:cubicBezTo>
                      <a:pt x="516610" y="2069023"/>
                      <a:pt x="536307" y="2081576"/>
                      <a:pt x="557939" y="2089688"/>
                    </a:cubicBezTo>
                    <a:cubicBezTo>
                      <a:pt x="577883" y="2097167"/>
                      <a:pt x="599451" y="2099334"/>
                      <a:pt x="619932" y="2105186"/>
                    </a:cubicBezTo>
                    <a:cubicBezTo>
                      <a:pt x="635640" y="2109674"/>
                      <a:pt x="650929" y="2115518"/>
                      <a:pt x="666427" y="2120684"/>
                    </a:cubicBezTo>
                    <a:cubicBezTo>
                      <a:pt x="795580" y="2115518"/>
                      <a:pt x="924915" y="2113784"/>
                      <a:pt x="1053885" y="2105186"/>
                    </a:cubicBezTo>
                    <a:cubicBezTo>
                      <a:pt x="1120799" y="2100725"/>
                      <a:pt x="1122881" y="2089186"/>
                      <a:pt x="1177871" y="2074189"/>
                    </a:cubicBezTo>
                    <a:cubicBezTo>
                      <a:pt x="1370164" y="2021746"/>
                      <a:pt x="1241327" y="2063370"/>
                      <a:pt x="1348353" y="2027695"/>
                    </a:cubicBezTo>
                    <a:cubicBezTo>
                      <a:pt x="1358685" y="2012197"/>
                      <a:pt x="1367425" y="1995509"/>
                      <a:pt x="1379349" y="1981200"/>
                    </a:cubicBezTo>
                    <a:cubicBezTo>
                      <a:pt x="1416639" y="1936451"/>
                      <a:pt x="1426623" y="1934186"/>
                      <a:pt x="1472339" y="1903708"/>
                    </a:cubicBezTo>
                    <a:cubicBezTo>
                      <a:pt x="1583110" y="1737553"/>
                      <a:pt x="1410602" y="1989728"/>
                      <a:pt x="1549831" y="1810718"/>
                    </a:cubicBezTo>
                    <a:cubicBezTo>
                      <a:pt x="1572702" y="1781312"/>
                      <a:pt x="1611824" y="1717728"/>
                      <a:pt x="1611824" y="1717728"/>
                    </a:cubicBezTo>
                    <a:cubicBezTo>
                      <a:pt x="1649556" y="1604531"/>
                      <a:pt x="1634895" y="1656436"/>
                      <a:pt x="1658319" y="1562745"/>
                    </a:cubicBezTo>
                    <a:cubicBezTo>
                      <a:pt x="1663485" y="1511084"/>
                      <a:pt x="1673817" y="1459681"/>
                      <a:pt x="1673817" y="1407762"/>
                    </a:cubicBezTo>
                    <a:cubicBezTo>
                      <a:pt x="1673817" y="1293121"/>
                      <a:pt x="1659768" y="1272626"/>
                      <a:pt x="1627322" y="1175288"/>
                    </a:cubicBezTo>
                    <a:cubicBezTo>
                      <a:pt x="1613675" y="1134348"/>
                      <a:pt x="1589801" y="1049126"/>
                      <a:pt x="1549831" y="1035803"/>
                    </a:cubicBezTo>
                    <a:lnTo>
                      <a:pt x="1456841" y="1004806"/>
                    </a:lnTo>
                    <a:cubicBezTo>
                      <a:pt x="1408741" y="988773"/>
                      <a:pt x="1396231" y="987039"/>
                      <a:pt x="1348353" y="958312"/>
                    </a:cubicBezTo>
                    <a:cubicBezTo>
                      <a:pt x="1316408" y="939145"/>
                      <a:pt x="1281705" y="922660"/>
                      <a:pt x="1255363" y="896318"/>
                    </a:cubicBezTo>
                    <a:lnTo>
                      <a:pt x="1162373" y="803328"/>
                    </a:lnTo>
                    <a:lnTo>
                      <a:pt x="1115878" y="756834"/>
                    </a:lnTo>
                    <a:cubicBezTo>
                      <a:pt x="1110712" y="741336"/>
                      <a:pt x="1108314" y="724620"/>
                      <a:pt x="1100380" y="710339"/>
                    </a:cubicBezTo>
                    <a:cubicBezTo>
                      <a:pt x="1082288" y="677774"/>
                      <a:pt x="1050168" y="652690"/>
                      <a:pt x="1038387" y="617349"/>
                    </a:cubicBezTo>
                    <a:cubicBezTo>
                      <a:pt x="981858" y="447771"/>
                      <a:pt x="1072014" y="704635"/>
                      <a:pt x="991892" y="524359"/>
                    </a:cubicBezTo>
                    <a:cubicBezTo>
                      <a:pt x="978622" y="494502"/>
                      <a:pt x="971227" y="462366"/>
                      <a:pt x="960895" y="431369"/>
                    </a:cubicBezTo>
                    <a:lnTo>
                      <a:pt x="929898" y="338379"/>
                    </a:lnTo>
                    <a:lnTo>
                      <a:pt x="914400" y="291884"/>
                    </a:lnTo>
                    <a:cubicBezTo>
                      <a:pt x="897798" y="59449"/>
                      <a:pt x="927315" y="87824"/>
                      <a:pt x="914400" y="43912"/>
                    </a:cubicBezTo>
                    <a:close/>
                  </a:path>
                </a:pathLst>
              </a:custGeom>
            </p:spPr>
            <p:style>
              <a:lnRef idx="3">
                <a:schemeClr val="lt1"/>
              </a:lnRef>
              <a:fillRef idx="1">
                <a:schemeClr val="accent6"/>
              </a:fillRef>
              <a:effectRef idx="1">
                <a:schemeClr val="accent6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Volný tvar 46"/>
              <p:cNvSpPr/>
              <p:nvPr/>
            </p:nvSpPr>
            <p:spPr>
              <a:xfrm>
                <a:off x="1257231" y="515130"/>
                <a:ext cx="324608" cy="499160"/>
              </a:xfrm>
              <a:custGeom>
                <a:avLst/>
                <a:gdLst>
                  <a:gd name="connsiteX0" fmla="*/ 0 w 325815"/>
                  <a:gd name="connsiteY0" fmla="*/ 501785 h 501785"/>
                  <a:gd name="connsiteX1" fmla="*/ 15498 w 325815"/>
                  <a:gd name="connsiteY1" fmla="*/ 393297 h 501785"/>
                  <a:gd name="connsiteX2" fmla="*/ 30997 w 325815"/>
                  <a:gd name="connsiteY2" fmla="*/ 160822 h 501785"/>
                  <a:gd name="connsiteX3" fmla="*/ 46495 w 325815"/>
                  <a:gd name="connsiteY3" fmla="*/ 5839 h 501785"/>
                  <a:gd name="connsiteX4" fmla="*/ 309966 w 325815"/>
                  <a:gd name="connsiteY4" fmla="*/ 21337 h 501785"/>
                  <a:gd name="connsiteX5" fmla="*/ 294468 w 325815"/>
                  <a:gd name="connsiteY5" fmla="*/ 67832 h 501785"/>
                  <a:gd name="connsiteX6" fmla="*/ 216976 w 325815"/>
                  <a:gd name="connsiteY6" fmla="*/ 145324 h 501785"/>
                  <a:gd name="connsiteX7" fmla="*/ 170481 w 325815"/>
                  <a:gd name="connsiteY7" fmla="*/ 238314 h 501785"/>
                  <a:gd name="connsiteX8" fmla="*/ 77492 w 325815"/>
                  <a:gd name="connsiteY8" fmla="*/ 331303 h 501785"/>
                  <a:gd name="connsiteX9" fmla="*/ 61993 w 325815"/>
                  <a:gd name="connsiteY9" fmla="*/ 377798 h 501785"/>
                  <a:gd name="connsiteX10" fmla="*/ 30997 w 325815"/>
                  <a:gd name="connsiteY10" fmla="*/ 439792 h 5017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5815" h="501785">
                    <a:moveTo>
                      <a:pt x="0" y="501785"/>
                    </a:moveTo>
                    <a:cubicBezTo>
                      <a:pt x="5166" y="465622"/>
                      <a:pt x="12191" y="429677"/>
                      <a:pt x="15498" y="393297"/>
                    </a:cubicBezTo>
                    <a:cubicBezTo>
                      <a:pt x="22529" y="315952"/>
                      <a:pt x="24804" y="238238"/>
                      <a:pt x="30997" y="160822"/>
                    </a:cubicBezTo>
                    <a:cubicBezTo>
                      <a:pt x="35137" y="109069"/>
                      <a:pt x="41329" y="57500"/>
                      <a:pt x="46495" y="5839"/>
                    </a:cubicBezTo>
                    <a:cubicBezTo>
                      <a:pt x="134319" y="11005"/>
                      <a:pt x="224617" y="0"/>
                      <a:pt x="309966" y="21337"/>
                    </a:cubicBezTo>
                    <a:cubicBezTo>
                      <a:pt x="325815" y="25299"/>
                      <a:pt x="301774" y="53220"/>
                      <a:pt x="294468" y="67832"/>
                    </a:cubicBezTo>
                    <a:cubicBezTo>
                      <a:pt x="268638" y="119492"/>
                      <a:pt x="263470" y="114328"/>
                      <a:pt x="216976" y="145324"/>
                    </a:cubicBezTo>
                    <a:cubicBezTo>
                      <a:pt x="202614" y="188411"/>
                      <a:pt x="202529" y="202260"/>
                      <a:pt x="170481" y="238314"/>
                    </a:cubicBezTo>
                    <a:cubicBezTo>
                      <a:pt x="141358" y="271077"/>
                      <a:pt x="77492" y="331303"/>
                      <a:pt x="77492" y="331303"/>
                    </a:cubicBezTo>
                    <a:cubicBezTo>
                      <a:pt x="72326" y="346801"/>
                      <a:pt x="69299" y="363186"/>
                      <a:pt x="61993" y="377798"/>
                    </a:cubicBezTo>
                    <a:cubicBezTo>
                      <a:pt x="28131" y="445521"/>
                      <a:pt x="30997" y="400971"/>
                      <a:pt x="30997" y="439792"/>
                    </a:cubicBezTo>
                  </a:path>
                </a:pathLst>
              </a:custGeom>
              <a:solidFill>
                <a:schemeClr val="accent6">
                  <a:lumMod val="50000"/>
                </a:schemeClr>
              </a:solidFill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43" name="Skupina 81"/>
            <p:cNvGrpSpPr>
              <a:grpSpLocks/>
            </p:cNvGrpSpPr>
            <p:nvPr/>
          </p:nvGrpSpPr>
          <p:grpSpPr bwMode="auto">
            <a:xfrm rot="-3231574">
              <a:off x="5917807" y="3544822"/>
              <a:ext cx="892204" cy="1498596"/>
              <a:chOff x="511445" y="479060"/>
              <a:chExt cx="1673817" cy="2589603"/>
            </a:xfrm>
          </p:grpSpPr>
          <p:sp>
            <p:nvSpPr>
              <p:cNvPr id="44" name="Volný tvar 43"/>
              <p:cNvSpPr/>
              <p:nvPr/>
            </p:nvSpPr>
            <p:spPr>
              <a:xfrm>
                <a:off x="511445" y="915654"/>
                <a:ext cx="1673817" cy="2153009"/>
              </a:xfrm>
              <a:custGeom>
                <a:avLst/>
                <a:gdLst>
                  <a:gd name="connsiteX0" fmla="*/ 914400 w 1673817"/>
                  <a:gd name="connsiteY0" fmla="*/ 43912 h 2120684"/>
                  <a:gd name="connsiteX1" fmla="*/ 836909 w 1673817"/>
                  <a:gd name="connsiteY1" fmla="*/ 28413 h 2120684"/>
                  <a:gd name="connsiteX2" fmla="*/ 666427 w 1673817"/>
                  <a:gd name="connsiteY2" fmla="*/ 59410 h 2120684"/>
                  <a:gd name="connsiteX3" fmla="*/ 573437 w 1673817"/>
                  <a:gd name="connsiteY3" fmla="*/ 198895 h 2120684"/>
                  <a:gd name="connsiteX4" fmla="*/ 542441 w 1673817"/>
                  <a:gd name="connsiteY4" fmla="*/ 245389 h 2120684"/>
                  <a:gd name="connsiteX5" fmla="*/ 526942 w 1673817"/>
                  <a:gd name="connsiteY5" fmla="*/ 291884 h 2120684"/>
                  <a:gd name="connsiteX6" fmla="*/ 495946 w 1673817"/>
                  <a:gd name="connsiteY6" fmla="*/ 462366 h 2120684"/>
                  <a:gd name="connsiteX7" fmla="*/ 480448 w 1673817"/>
                  <a:gd name="connsiteY7" fmla="*/ 539857 h 2120684"/>
                  <a:gd name="connsiteX8" fmla="*/ 433953 w 1673817"/>
                  <a:gd name="connsiteY8" fmla="*/ 694840 h 2120684"/>
                  <a:gd name="connsiteX9" fmla="*/ 387458 w 1673817"/>
                  <a:gd name="connsiteY9" fmla="*/ 756834 h 2120684"/>
                  <a:gd name="connsiteX10" fmla="*/ 356461 w 1673817"/>
                  <a:gd name="connsiteY10" fmla="*/ 803328 h 2120684"/>
                  <a:gd name="connsiteX11" fmla="*/ 309966 w 1673817"/>
                  <a:gd name="connsiteY11" fmla="*/ 834325 h 2120684"/>
                  <a:gd name="connsiteX12" fmla="*/ 216976 w 1673817"/>
                  <a:gd name="connsiteY12" fmla="*/ 911817 h 2120684"/>
                  <a:gd name="connsiteX13" fmla="*/ 139485 w 1673817"/>
                  <a:gd name="connsiteY13" fmla="*/ 1004806 h 2120684"/>
                  <a:gd name="connsiteX14" fmla="*/ 108488 w 1673817"/>
                  <a:gd name="connsiteY14" fmla="*/ 1051301 h 2120684"/>
                  <a:gd name="connsiteX15" fmla="*/ 61993 w 1673817"/>
                  <a:gd name="connsiteY15" fmla="*/ 1097796 h 2120684"/>
                  <a:gd name="connsiteX16" fmla="*/ 0 w 1673817"/>
                  <a:gd name="connsiteY16" fmla="*/ 1190786 h 2120684"/>
                  <a:gd name="connsiteX17" fmla="*/ 15498 w 1673817"/>
                  <a:gd name="connsiteY17" fmla="*/ 1361267 h 2120684"/>
                  <a:gd name="connsiteX18" fmla="*/ 30997 w 1673817"/>
                  <a:gd name="connsiteY18" fmla="*/ 1423261 h 2120684"/>
                  <a:gd name="connsiteX19" fmla="*/ 0 w 1673817"/>
                  <a:gd name="connsiteY19" fmla="*/ 1547247 h 2120684"/>
                  <a:gd name="connsiteX20" fmla="*/ 46495 w 1673817"/>
                  <a:gd name="connsiteY20" fmla="*/ 1764223 h 2120684"/>
                  <a:gd name="connsiteX21" fmla="*/ 92990 w 1673817"/>
                  <a:gd name="connsiteY21" fmla="*/ 1810718 h 2120684"/>
                  <a:gd name="connsiteX22" fmla="*/ 170481 w 1673817"/>
                  <a:gd name="connsiteY22" fmla="*/ 1903708 h 2120684"/>
                  <a:gd name="connsiteX23" fmla="*/ 309966 w 1673817"/>
                  <a:gd name="connsiteY23" fmla="*/ 1981200 h 2120684"/>
                  <a:gd name="connsiteX24" fmla="*/ 356461 w 1673817"/>
                  <a:gd name="connsiteY24" fmla="*/ 2012196 h 2120684"/>
                  <a:gd name="connsiteX25" fmla="*/ 449451 w 1673817"/>
                  <a:gd name="connsiteY25" fmla="*/ 2043193 h 2120684"/>
                  <a:gd name="connsiteX26" fmla="*/ 495946 w 1673817"/>
                  <a:gd name="connsiteY26" fmla="*/ 2058691 h 2120684"/>
                  <a:gd name="connsiteX27" fmla="*/ 557939 w 1673817"/>
                  <a:gd name="connsiteY27" fmla="*/ 2089688 h 2120684"/>
                  <a:gd name="connsiteX28" fmla="*/ 619932 w 1673817"/>
                  <a:gd name="connsiteY28" fmla="*/ 2105186 h 2120684"/>
                  <a:gd name="connsiteX29" fmla="*/ 666427 w 1673817"/>
                  <a:gd name="connsiteY29" fmla="*/ 2120684 h 2120684"/>
                  <a:gd name="connsiteX30" fmla="*/ 1053885 w 1673817"/>
                  <a:gd name="connsiteY30" fmla="*/ 2105186 h 2120684"/>
                  <a:gd name="connsiteX31" fmla="*/ 1177871 w 1673817"/>
                  <a:gd name="connsiteY31" fmla="*/ 2074189 h 2120684"/>
                  <a:gd name="connsiteX32" fmla="*/ 1348353 w 1673817"/>
                  <a:gd name="connsiteY32" fmla="*/ 2027695 h 2120684"/>
                  <a:gd name="connsiteX33" fmla="*/ 1379349 w 1673817"/>
                  <a:gd name="connsiteY33" fmla="*/ 1981200 h 2120684"/>
                  <a:gd name="connsiteX34" fmla="*/ 1472339 w 1673817"/>
                  <a:gd name="connsiteY34" fmla="*/ 1903708 h 2120684"/>
                  <a:gd name="connsiteX35" fmla="*/ 1549831 w 1673817"/>
                  <a:gd name="connsiteY35" fmla="*/ 1810718 h 2120684"/>
                  <a:gd name="connsiteX36" fmla="*/ 1611824 w 1673817"/>
                  <a:gd name="connsiteY36" fmla="*/ 1717728 h 2120684"/>
                  <a:gd name="connsiteX37" fmla="*/ 1658319 w 1673817"/>
                  <a:gd name="connsiteY37" fmla="*/ 1562745 h 2120684"/>
                  <a:gd name="connsiteX38" fmla="*/ 1673817 w 1673817"/>
                  <a:gd name="connsiteY38" fmla="*/ 1407762 h 2120684"/>
                  <a:gd name="connsiteX39" fmla="*/ 1627322 w 1673817"/>
                  <a:gd name="connsiteY39" fmla="*/ 1175288 h 2120684"/>
                  <a:gd name="connsiteX40" fmla="*/ 1549831 w 1673817"/>
                  <a:gd name="connsiteY40" fmla="*/ 1035803 h 2120684"/>
                  <a:gd name="connsiteX41" fmla="*/ 1456841 w 1673817"/>
                  <a:gd name="connsiteY41" fmla="*/ 1004806 h 2120684"/>
                  <a:gd name="connsiteX42" fmla="*/ 1348353 w 1673817"/>
                  <a:gd name="connsiteY42" fmla="*/ 958312 h 2120684"/>
                  <a:gd name="connsiteX43" fmla="*/ 1255363 w 1673817"/>
                  <a:gd name="connsiteY43" fmla="*/ 896318 h 2120684"/>
                  <a:gd name="connsiteX44" fmla="*/ 1162373 w 1673817"/>
                  <a:gd name="connsiteY44" fmla="*/ 803328 h 2120684"/>
                  <a:gd name="connsiteX45" fmla="*/ 1115878 w 1673817"/>
                  <a:gd name="connsiteY45" fmla="*/ 756834 h 2120684"/>
                  <a:gd name="connsiteX46" fmla="*/ 1100380 w 1673817"/>
                  <a:gd name="connsiteY46" fmla="*/ 710339 h 2120684"/>
                  <a:gd name="connsiteX47" fmla="*/ 1038387 w 1673817"/>
                  <a:gd name="connsiteY47" fmla="*/ 617349 h 2120684"/>
                  <a:gd name="connsiteX48" fmla="*/ 991892 w 1673817"/>
                  <a:gd name="connsiteY48" fmla="*/ 524359 h 2120684"/>
                  <a:gd name="connsiteX49" fmla="*/ 960895 w 1673817"/>
                  <a:gd name="connsiteY49" fmla="*/ 431369 h 2120684"/>
                  <a:gd name="connsiteX50" fmla="*/ 929898 w 1673817"/>
                  <a:gd name="connsiteY50" fmla="*/ 338379 h 2120684"/>
                  <a:gd name="connsiteX51" fmla="*/ 914400 w 1673817"/>
                  <a:gd name="connsiteY51" fmla="*/ 291884 h 2120684"/>
                  <a:gd name="connsiteX52" fmla="*/ 914400 w 1673817"/>
                  <a:gd name="connsiteY52" fmla="*/ 43912 h 21206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</a:cxnLst>
                <a:rect l="l" t="t" r="r" b="b"/>
                <a:pathLst>
                  <a:path w="1673817" h="2120684">
                    <a:moveTo>
                      <a:pt x="914400" y="43912"/>
                    </a:moveTo>
                    <a:cubicBezTo>
                      <a:pt x="901485" y="0"/>
                      <a:pt x="863251" y="28413"/>
                      <a:pt x="836909" y="28413"/>
                    </a:cubicBezTo>
                    <a:cubicBezTo>
                      <a:pt x="749289" y="28413"/>
                      <a:pt x="731813" y="37615"/>
                      <a:pt x="666427" y="59410"/>
                    </a:cubicBezTo>
                    <a:lnTo>
                      <a:pt x="573437" y="198895"/>
                    </a:lnTo>
                    <a:cubicBezTo>
                      <a:pt x="563105" y="214393"/>
                      <a:pt x="548331" y="227719"/>
                      <a:pt x="542441" y="245389"/>
                    </a:cubicBezTo>
                    <a:cubicBezTo>
                      <a:pt x="537275" y="260887"/>
                      <a:pt x="530904" y="276035"/>
                      <a:pt x="526942" y="291884"/>
                    </a:cubicBezTo>
                    <a:cubicBezTo>
                      <a:pt x="514182" y="342922"/>
                      <a:pt x="505156" y="411709"/>
                      <a:pt x="495946" y="462366"/>
                    </a:cubicBezTo>
                    <a:cubicBezTo>
                      <a:pt x="491234" y="488283"/>
                      <a:pt x="486162" y="514142"/>
                      <a:pt x="480448" y="539857"/>
                    </a:cubicBezTo>
                    <a:cubicBezTo>
                      <a:pt x="473671" y="570355"/>
                      <a:pt x="446151" y="678575"/>
                      <a:pt x="433953" y="694840"/>
                    </a:cubicBezTo>
                    <a:cubicBezTo>
                      <a:pt x="418455" y="715505"/>
                      <a:pt x="402472" y="735815"/>
                      <a:pt x="387458" y="756834"/>
                    </a:cubicBezTo>
                    <a:cubicBezTo>
                      <a:pt x="376632" y="771991"/>
                      <a:pt x="369632" y="790157"/>
                      <a:pt x="356461" y="803328"/>
                    </a:cubicBezTo>
                    <a:cubicBezTo>
                      <a:pt x="343290" y="816499"/>
                      <a:pt x="324275" y="822400"/>
                      <a:pt x="309966" y="834325"/>
                    </a:cubicBezTo>
                    <a:cubicBezTo>
                      <a:pt x="190634" y="933769"/>
                      <a:pt x="332414" y="834857"/>
                      <a:pt x="216976" y="911817"/>
                    </a:cubicBezTo>
                    <a:cubicBezTo>
                      <a:pt x="140023" y="1027249"/>
                      <a:pt x="238923" y="885483"/>
                      <a:pt x="139485" y="1004806"/>
                    </a:cubicBezTo>
                    <a:cubicBezTo>
                      <a:pt x="127560" y="1019115"/>
                      <a:pt x="120413" y="1036992"/>
                      <a:pt x="108488" y="1051301"/>
                    </a:cubicBezTo>
                    <a:cubicBezTo>
                      <a:pt x="94456" y="1068139"/>
                      <a:pt x="75449" y="1080495"/>
                      <a:pt x="61993" y="1097796"/>
                    </a:cubicBezTo>
                    <a:cubicBezTo>
                      <a:pt x="39122" y="1127202"/>
                      <a:pt x="0" y="1190786"/>
                      <a:pt x="0" y="1190786"/>
                    </a:cubicBezTo>
                    <a:cubicBezTo>
                      <a:pt x="5166" y="1247613"/>
                      <a:pt x="7956" y="1304706"/>
                      <a:pt x="15498" y="1361267"/>
                    </a:cubicBezTo>
                    <a:cubicBezTo>
                      <a:pt x="18313" y="1382381"/>
                      <a:pt x="30997" y="1401960"/>
                      <a:pt x="30997" y="1423261"/>
                    </a:cubicBezTo>
                    <a:cubicBezTo>
                      <a:pt x="30997" y="1460661"/>
                      <a:pt x="12229" y="1510560"/>
                      <a:pt x="0" y="1547247"/>
                    </a:cubicBezTo>
                    <a:cubicBezTo>
                      <a:pt x="3464" y="1574964"/>
                      <a:pt x="14945" y="1732673"/>
                      <a:pt x="46495" y="1764223"/>
                    </a:cubicBezTo>
                    <a:cubicBezTo>
                      <a:pt x="61993" y="1779721"/>
                      <a:pt x="78958" y="1793880"/>
                      <a:pt x="92990" y="1810718"/>
                    </a:cubicBezTo>
                    <a:cubicBezTo>
                      <a:pt x="140117" y="1867270"/>
                      <a:pt x="106142" y="1853667"/>
                      <a:pt x="170481" y="1903708"/>
                    </a:cubicBezTo>
                    <a:cubicBezTo>
                      <a:pt x="346387" y="2040524"/>
                      <a:pt x="197729" y="1925082"/>
                      <a:pt x="309966" y="1981200"/>
                    </a:cubicBezTo>
                    <a:cubicBezTo>
                      <a:pt x="326626" y="1989530"/>
                      <a:pt x="339440" y="2004631"/>
                      <a:pt x="356461" y="2012196"/>
                    </a:cubicBezTo>
                    <a:cubicBezTo>
                      <a:pt x="386318" y="2025466"/>
                      <a:pt x="418454" y="2032861"/>
                      <a:pt x="449451" y="2043193"/>
                    </a:cubicBezTo>
                    <a:cubicBezTo>
                      <a:pt x="464949" y="2048359"/>
                      <a:pt x="481334" y="2051385"/>
                      <a:pt x="495946" y="2058691"/>
                    </a:cubicBezTo>
                    <a:cubicBezTo>
                      <a:pt x="516610" y="2069023"/>
                      <a:pt x="536307" y="2081576"/>
                      <a:pt x="557939" y="2089688"/>
                    </a:cubicBezTo>
                    <a:cubicBezTo>
                      <a:pt x="577883" y="2097167"/>
                      <a:pt x="599451" y="2099334"/>
                      <a:pt x="619932" y="2105186"/>
                    </a:cubicBezTo>
                    <a:cubicBezTo>
                      <a:pt x="635640" y="2109674"/>
                      <a:pt x="650929" y="2115518"/>
                      <a:pt x="666427" y="2120684"/>
                    </a:cubicBezTo>
                    <a:cubicBezTo>
                      <a:pt x="795580" y="2115518"/>
                      <a:pt x="924915" y="2113784"/>
                      <a:pt x="1053885" y="2105186"/>
                    </a:cubicBezTo>
                    <a:cubicBezTo>
                      <a:pt x="1120799" y="2100725"/>
                      <a:pt x="1122881" y="2089186"/>
                      <a:pt x="1177871" y="2074189"/>
                    </a:cubicBezTo>
                    <a:cubicBezTo>
                      <a:pt x="1370164" y="2021746"/>
                      <a:pt x="1241327" y="2063370"/>
                      <a:pt x="1348353" y="2027695"/>
                    </a:cubicBezTo>
                    <a:cubicBezTo>
                      <a:pt x="1358685" y="2012197"/>
                      <a:pt x="1367425" y="1995509"/>
                      <a:pt x="1379349" y="1981200"/>
                    </a:cubicBezTo>
                    <a:cubicBezTo>
                      <a:pt x="1416639" y="1936451"/>
                      <a:pt x="1426623" y="1934186"/>
                      <a:pt x="1472339" y="1903708"/>
                    </a:cubicBezTo>
                    <a:cubicBezTo>
                      <a:pt x="1583110" y="1737553"/>
                      <a:pt x="1410602" y="1989728"/>
                      <a:pt x="1549831" y="1810718"/>
                    </a:cubicBezTo>
                    <a:cubicBezTo>
                      <a:pt x="1572702" y="1781312"/>
                      <a:pt x="1611824" y="1717728"/>
                      <a:pt x="1611824" y="1717728"/>
                    </a:cubicBezTo>
                    <a:cubicBezTo>
                      <a:pt x="1649556" y="1604531"/>
                      <a:pt x="1634895" y="1656436"/>
                      <a:pt x="1658319" y="1562745"/>
                    </a:cubicBezTo>
                    <a:cubicBezTo>
                      <a:pt x="1663485" y="1511084"/>
                      <a:pt x="1673817" y="1459681"/>
                      <a:pt x="1673817" y="1407762"/>
                    </a:cubicBezTo>
                    <a:cubicBezTo>
                      <a:pt x="1673817" y="1293121"/>
                      <a:pt x="1659768" y="1272626"/>
                      <a:pt x="1627322" y="1175288"/>
                    </a:cubicBezTo>
                    <a:cubicBezTo>
                      <a:pt x="1613675" y="1134348"/>
                      <a:pt x="1589801" y="1049126"/>
                      <a:pt x="1549831" y="1035803"/>
                    </a:cubicBezTo>
                    <a:lnTo>
                      <a:pt x="1456841" y="1004806"/>
                    </a:lnTo>
                    <a:cubicBezTo>
                      <a:pt x="1408741" y="988773"/>
                      <a:pt x="1396231" y="987039"/>
                      <a:pt x="1348353" y="958312"/>
                    </a:cubicBezTo>
                    <a:cubicBezTo>
                      <a:pt x="1316408" y="939145"/>
                      <a:pt x="1281705" y="922660"/>
                      <a:pt x="1255363" y="896318"/>
                    </a:cubicBezTo>
                    <a:lnTo>
                      <a:pt x="1162373" y="803328"/>
                    </a:lnTo>
                    <a:lnTo>
                      <a:pt x="1115878" y="756834"/>
                    </a:lnTo>
                    <a:cubicBezTo>
                      <a:pt x="1110712" y="741336"/>
                      <a:pt x="1108314" y="724620"/>
                      <a:pt x="1100380" y="710339"/>
                    </a:cubicBezTo>
                    <a:cubicBezTo>
                      <a:pt x="1082288" y="677774"/>
                      <a:pt x="1050168" y="652690"/>
                      <a:pt x="1038387" y="617349"/>
                    </a:cubicBezTo>
                    <a:cubicBezTo>
                      <a:pt x="981858" y="447771"/>
                      <a:pt x="1072014" y="704635"/>
                      <a:pt x="991892" y="524359"/>
                    </a:cubicBezTo>
                    <a:cubicBezTo>
                      <a:pt x="978622" y="494502"/>
                      <a:pt x="971227" y="462366"/>
                      <a:pt x="960895" y="431369"/>
                    </a:cubicBezTo>
                    <a:lnTo>
                      <a:pt x="929898" y="338379"/>
                    </a:lnTo>
                    <a:lnTo>
                      <a:pt x="914400" y="291884"/>
                    </a:lnTo>
                    <a:cubicBezTo>
                      <a:pt x="897798" y="59449"/>
                      <a:pt x="927315" y="87824"/>
                      <a:pt x="914400" y="43912"/>
                    </a:cubicBezTo>
                    <a:close/>
                  </a:path>
                </a:pathLst>
              </a:custGeom>
            </p:spPr>
            <p:style>
              <a:lnRef idx="3">
                <a:schemeClr val="lt1"/>
              </a:lnRef>
              <a:fillRef idx="1">
                <a:schemeClr val="accent6"/>
              </a:fillRef>
              <a:effectRef idx="1">
                <a:schemeClr val="accent6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Volný tvar 44"/>
              <p:cNvSpPr/>
              <p:nvPr/>
            </p:nvSpPr>
            <p:spPr>
              <a:xfrm>
                <a:off x="1288763" y="479060"/>
                <a:ext cx="324555" cy="507468"/>
              </a:xfrm>
              <a:custGeom>
                <a:avLst/>
                <a:gdLst>
                  <a:gd name="connsiteX0" fmla="*/ 0 w 325815"/>
                  <a:gd name="connsiteY0" fmla="*/ 501785 h 501785"/>
                  <a:gd name="connsiteX1" fmla="*/ 15498 w 325815"/>
                  <a:gd name="connsiteY1" fmla="*/ 393297 h 501785"/>
                  <a:gd name="connsiteX2" fmla="*/ 30997 w 325815"/>
                  <a:gd name="connsiteY2" fmla="*/ 160822 h 501785"/>
                  <a:gd name="connsiteX3" fmla="*/ 46495 w 325815"/>
                  <a:gd name="connsiteY3" fmla="*/ 5839 h 501785"/>
                  <a:gd name="connsiteX4" fmla="*/ 309966 w 325815"/>
                  <a:gd name="connsiteY4" fmla="*/ 21337 h 501785"/>
                  <a:gd name="connsiteX5" fmla="*/ 294468 w 325815"/>
                  <a:gd name="connsiteY5" fmla="*/ 67832 h 501785"/>
                  <a:gd name="connsiteX6" fmla="*/ 216976 w 325815"/>
                  <a:gd name="connsiteY6" fmla="*/ 145324 h 501785"/>
                  <a:gd name="connsiteX7" fmla="*/ 170481 w 325815"/>
                  <a:gd name="connsiteY7" fmla="*/ 238314 h 501785"/>
                  <a:gd name="connsiteX8" fmla="*/ 77492 w 325815"/>
                  <a:gd name="connsiteY8" fmla="*/ 331303 h 501785"/>
                  <a:gd name="connsiteX9" fmla="*/ 61993 w 325815"/>
                  <a:gd name="connsiteY9" fmla="*/ 377798 h 501785"/>
                  <a:gd name="connsiteX10" fmla="*/ 30997 w 325815"/>
                  <a:gd name="connsiteY10" fmla="*/ 439792 h 5017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25815" h="501785">
                    <a:moveTo>
                      <a:pt x="0" y="501785"/>
                    </a:moveTo>
                    <a:cubicBezTo>
                      <a:pt x="5166" y="465622"/>
                      <a:pt x="12191" y="429677"/>
                      <a:pt x="15498" y="393297"/>
                    </a:cubicBezTo>
                    <a:cubicBezTo>
                      <a:pt x="22529" y="315952"/>
                      <a:pt x="24804" y="238238"/>
                      <a:pt x="30997" y="160822"/>
                    </a:cubicBezTo>
                    <a:cubicBezTo>
                      <a:pt x="35137" y="109069"/>
                      <a:pt x="41329" y="57500"/>
                      <a:pt x="46495" y="5839"/>
                    </a:cubicBezTo>
                    <a:cubicBezTo>
                      <a:pt x="134319" y="11005"/>
                      <a:pt x="224617" y="0"/>
                      <a:pt x="309966" y="21337"/>
                    </a:cubicBezTo>
                    <a:cubicBezTo>
                      <a:pt x="325815" y="25299"/>
                      <a:pt x="301774" y="53220"/>
                      <a:pt x="294468" y="67832"/>
                    </a:cubicBezTo>
                    <a:cubicBezTo>
                      <a:pt x="268638" y="119492"/>
                      <a:pt x="263470" y="114328"/>
                      <a:pt x="216976" y="145324"/>
                    </a:cubicBezTo>
                    <a:cubicBezTo>
                      <a:pt x="202614" y="188411"/>
                      <a:pt x="202529" y="202260"/>
                      <a:pt x="170481" y="238314"/>
                    </a:cubicBezTo>
                    <a:cubicBezTo>
                      <a:pt x="141358" y="271077"/>
                      <a:pt x="77492" y="331303"/>
                      <a:pt x="77492" y="331303"/>
                    </a:cubicBezTo>
                    <a:cubicBezTo>
                      <a:pt x="72326" y="346801"/>
                      <a:pt x="69299" y="363186"/>
                      <a:pt x="61993" y="377798"/>
                    </a:cubicBezTo>
                    <a:cubicBezTo>
                      <a:pt x="28131" y="445521"/>
                      <a:pt x="30997" y="400971"/>
                      <a:pt x="30997" y="439792"/>
                    </a:cubicBezTo>
                  </a:path>
                </a:pathLst>
              </a:custGeom>
              <a:solidFill>
                <a:schemeClr val="accent6">
                  <a:lumMod val="50000"/>
                </a:schemeClr>
              </a:solidFill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sp>
        <p:nvSpPr>
          <p:cNvPr id="60" name="TextovéPole 59"/>
          <p:cNvSpPr txBox="1">
            <a:spLocks noChangeArrowheads="1"/>
          </p:cNvSpPr>
          <p:nvPr/>
        </p:nvSpPr>
        <p:spPr bwMode="auto">
          <a:xfrm>
            <a:off x="3924300" y="4437063"/>
            <a:ext cx="439738" cy="70802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C00000"/>
                </a:solidFill>
                <a:latin typeface="Calibri" pitchFamily="34" charset="0"/>
              </a:rPr>
              <a:t>&lt;</a:t>
            </a:r>
          </a:p>
        </p:txBody>
      </p:sp>
      <p:sp>
        <p:nvSpPr>
          <p:cNvPr id="61" name="TextovéPole 60"/>
          <p:cNvSpPr txBox="1">
            <a:spLocks noChangeArrowheads="1"/>
          </p:cNvSpPr>
          <p:nvPr/>
        </p:nvSpPr>
        <p:spPr bwMode="auto">
          <a:xfrm flipH="1" flipV="1">
            <a:off x="3924300" y="5373688"/>
            <a:ext cx="439738" cy="70802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C00000"/>
                </a:solidFill>
                <a:latin typeface="Calibri" pitchFamily="34" charset="0"/>
              </a:rPr>
              <a:t>&lt;</a:t>
            </a:r>
          </a:p>
        </p:txBody>
      </p:sp>
      <p:sp>
        <p:nvSpPr>
          <p:cNvPr id="62" name="TextovéPole 86"/>
          <p:cNvSpPr txBox="1">
            <a:spLocks noChangeArrowheads="1"/>
          </p:cNvSpPr>
          <p:nvPr/>
        </p:nvSpPr>
        <p:spPr bwMode="auto">
          <a:xfrm>
            <a:off x="467544" y="260648"/>
            <a:ext cx="4432182" cy="369332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 Black" pitchFamily="34" charset="0"/>
              </a:rPr>
              <a:t>Spočítej hrušky a urči nerovnost!</a:t>
            </a:r>
          </a:p>
        </p:txBody>
      </p:sp>
      <p:sp>
        <p:nvSpPr>
          <p:cNvPr id="63" name="Volný tvar 62"/>
          <p:cNvSpPr/>
          <p:nvPr/>
        </p:nvSpPr>
        <p:spPr>
          <a:xfrm>
            <a:off x="2250053" y="418952"/>
            <a:ext cx="6881247" cy="3797083"/>
          </a:xfrm>
          <a:custGeom>
            <a:avLst/>
            <a:gdLst>
              <a:gd name="connsiteX0" fmla="*/ 6834752 w 6834752"/>
              <a:gd name="connsiteY0" fmla="*/ 3797084 h 3797084"/>
              <a:gd name="connsiteX1" fmla="*/ 6741762 w 6834752"/>
              <a:gd name="connsiteY1" fmla="*/ 3719593 h 3797084"/>
              <a:gd name="connsiteX2" fmla="*/ 6695267 w 6834752"/>
              <a:gd name="connsiteY2" fmla="*/ 3704094 h 3797084"/>
              <a:gd name="connsiteX3" fmla="*/ 6602278 w 6834752"/>
              <a:gd name="connsiteY3" fmla="*/ 3642101 h 3797084"/>
              <a:gd name="connsiteX4" fmla="*/ 6509288 w 6834752"/>
              <a:gd name="connsiteY4" fmla="*/ 3611105 h 3797084"/>
              <a:gd name="connsiteX5" fmla="*/ 6462793 w 6834752"/>
              <a:gd name="connsiteY5" fmla="*/ 3595606 h 3797084"/>
              <a:gd name="connsiteX6" fmla="*/ 6416298 w 6834752"/>
              <a:gd name="connsiteY6" fmla="*/ 3564610 h 3797084"/>
              <a:gd name="connsiteX7" fmla="*/ 6323308 w 6834752"/>
              <a:gd name="connsiteY7" fmla="*/ 3487118 h 3797084"/>
              <a:gd name="connsiteX8" fmla="*/ 6292311 w 6834752"/>
              <a:gd name="connsiteY8" fmla="*/ 3440623 h 3797084"/>
              <a:gd name="connsiteX9" fmla="*/ 6199322 w 6834752"/>
              <a:gd name="connsiteY9" fmla="*/ 3316637 h 3797084"/>
              <a:gd name="connsiteX10" fmla="*/ 6137328 w 6834752"/>
              <a:gd name="connsiteY10" fmla="*/ 3223647 h 3797084"/>
              <a:gd name="connsiteX11" fmla="*/ 6106332 w 6834752"/>
              <a:gd name="connsiteY11" fmla="*/ 3177152 h 3797084"/>
              <a:gd name="connsiteX12" fmla="*/ 5966847 w 6834752"/>
              <a:gd name="connsiteY12" fmla="*/ 3084162 h 3797084"/>
              <a:gd name="connsiteX13" fmla="*/ 5920352 w 6834752"/>
              <a:gd name="connsiteY13" fmla="*/ 3053166 h 3797084"/>
              <a:gd name="connsiteX14" fmla="*/ 5780867 w 6834752"/>
              <a:gd name="connsiteY14" fmla="*/ 3006671 h 3797084"/>
              <a:gd name="connsiteX15" fmla="*/ 5734372 w 6834752"/>
              <a:gd name="connsiteY15" fmla="*/ 2991172 h 3797084"/>
              <a:gd name="connsiteX16" fmla="*/ 5594888 w 6834752"/>
              <a:gd name="connsiteY16" fmla="*/ 2960176 h 3797084"/>
              <a:gd name="connsiteX17" fmla="*/ 5501898 w 6834752"/>
              <a:gd name="connsiteY17" fmla="*/ 2913681 h 3797084"/>
              <a:gd name="connsiteX18" fmla="*/ 5455403 w 6834752"/>
              <a:gd name="connsiteY18" fmla="*/ 2882684 h 3797084"/>
              <a:gd name="connsiteX19" fmla="*/ 5253925 w 6834752"/>
              <a:gd name="connsiteY19" fmla="*/ 2851688 h 3797084"/>
              <a:gd name="connsiteX20" fmla="*/ 4850969 w 6834752"/>
              <a:gd name="connsiteY20" fmla="*/ 2867186 h 3797084"/>
              <a:gd name="connsiteX21" fmla="*/ 4726983 w 6834752"/>
              <a:gd name="connsiteY21" fmla="*/ 2882684 h 3797084"/>
              <a:gd name="connsiteX22" fmla="*/ 4525505 w 6834752"/>
              <a:gd name="connsiteY22" fmla="*/ 2898183 h 3797084"/>
              <a:gd name="connsiteX23" fmla="*/ 4448013 w 6834752"/>
              <a:gd name="connsiteY23" fmla="*/ 2913681 h 3797084"/>
              <a:gd name="connsiteX24" fmla="*/ 4401518 w 6834752"/>
              <a:gd name="connsiteY24" fmla="*/ 2929179 h 3797084"/>
              <a:gd name="connsiteX25" fmla="*/ 4293030 w 6834752"/>
              <a:gd name="connsiteY25" fmla="*/ 2913681 h 3797084"/>
              <a:gd name="connsiteX26" fmla="*/ 3564610 w 6834752"/>
              <a:gd name="connsiteY26" fmla="*/ 2944678 h 3797084"/>
              <a:gd name="connsiteX27" fmla="*/ 3518115 w 6834752"/>
              <a:gd name="connsiteY27" fmla="*/ 2960176 h 3797084"/>
              <a:gd name="connsiteX28" fmla="*/ 3363132 w 6834752"/>
              <a:gd name="connsiteY28" fmla="*/ 2991172 h 3797084"/>
              <a:gd name="connsiteX29" fmla="*/ 3285640 w 6834752"/>
              <a:gd name="connsiteY29" fmla="*/ 3006671 h 3797084"/>
              <a:gd name="connsiteX30" fmla="*/ 3239145 w 6834752"/>
              <a:gd name="connsiteY30" fmla="*/ 3022169 h 3797084"/>
              <a:gd name="connsiteX31" fmla="*/ 2789694 w 6834752"/>
              <a:gd name="connsiteY31" fmla="*/ 3068664 h 3797084"/>
              <a:gd name="connsiteX32" fmla="*/ 2727701 w 6834752"/>
              <a:gd name="connsiteY32" fmla="*/ 3084162 h 3797084"/>
              <a:gd name="connsiteX33" fmla="*/ 2278250 w 6834752"/>
              <a:gd name="connsiteY33" fmla="*/ 3115159 h 3797084"/>
              <a:gd name="connsiteX34" fmla="*/ 2169762 w 6834752"/>
              <a:gd name="connsiteY34" fmla="*/ 3130657 h 3797084"/>
              <a:gd name="connsiteX35" fmla="*/ 2076772 w 6834752"/>
              <a:gd name="connsiteY35" fmla="*/ 3161654 h 3797084"/>
              <a:gd name="connsiteX36" fmla="*/ 2014779 w 6834752"/>
              <a:gd name="connsiteY36" fmla="*/ 3177152 h 3797084"/>
              <a:gd name="connsiteX37" fmla="*/ 1921789 w 6834752"/>
              <a:gd name="connsiteY37" fmla="*/ 3208149 h 3797084"/>
              <a:gd name="connsiteX38" fmla="*/ 1813301 w 6834752"/>
              <a:gd name="connsiteY38" fmla="*/ 3223647 h 3797084"/>
              <a:gd name="connsiteX39" fmla="*/ 1766806 w 6834752"/>
              <a:gd name="connsiteY39" fmla="*/ 3254644 h 3797084"/>
              <a:gd name="connsiteX40" fmla="*/ 1751308 w 6834752"/>
              <a:gd name="connsiteY40" fmla="*/ 3301139 h 3797084"/>
              <a:gd name="connsiteX41" fmla="*/ 1704813 w 6834752"/>
              <a:gd name="connsiteY41" fmla="*/ 3363132 h 3797084"/>
              <a:gd name="connsiteX42" fmla="*/ 1642820 w 6834752"/>
              <a:gd name="connsiteY42" fmla="*/ 3456122 h 3797084"/>
              <a:gd name="connsiteX43" fmla="*/ 1611823 w 6834752"/>
              <a:gd name="connsiteY43" fmla="*/ 3502616 h 3797084"/>
              <a:gd name="connsiteX44" fmla="*/ 1596325 w 6834752"/>
              <a:gd name="connsiteY44" fmla="*/ 3549111 h 3797084"/>
              <a:gd name="connsiteX45" fmla="*/ 1549830 w 6834752"/>
              <a:gd name="connsiteY45" fmla="*/ 3595606 h 3797084"/>
              <a:gd name="connsiteX46" fmla="*/ 1518833 w 6834752"/>
              <a:gd name="connsiteY46" fmla="*/ 3642101 h 3797084"/>
              <a:gd name="connsiteX47" fmla="*/ 1503335 w 6834752"/>
              <a:gd name="connsiteY47" fmla="*/ 3595606 h 3797084"/>
              <a:gd name="connsiteX48" fmla="*/ 1518833 w 6834752"/>
              <a:gd name="connsiteY48" fmla="*/ 3487118 h 3797084"/>
              <a:gd name="connsiteX49" fmla="*/ 1580827 w 6834752"/>
              <a:gd name="connsiteY49" fmla="*/ 3347633 h 3797084"/>
              <a:gd name="connsiteX50" fmla="*/ 1627322 w 6834752"/>
              <a:gd name="connsiteY50" fmla="*/ 3316637 h 3797084"/>
              <a:gd name="connsiteX51" fmla="*/ 1673816 w 6834752"/>
              <a:gd name="connsiteY51" fmla="*/ 3223647 h 3797084"/>
              <a:gd name="connsiteX52" fmla="*/ 1720311 w 6834752"/>
              <a:gd name="connsiteY52" fmla="*/ 3130657 h 3797084"/>
              <a:gd name="connsiteX53" fmla="*/ 1766806 w 6834752"/>
              <a:gd name="connsiteY53" fmla="*/ 3115159 h 3797084"/>
              <a:gd name="connsiteX54" fmla="*/ 1906291 w 6834752"/>
              <a:gd name="connsiteY54" fmla="*/ 3053166 h 3797084"/>
              <a:gd name="connsiteX55" fmla="*/ 1968284 w 6834752"/>
              <a:gd name="connsiteY55" fmla="*/ 3022169 h 3797084"/>
              <a:gd name="connsiteX56" fmla="*/ 2014779 w 6834752"/>
              <a:gd name="connsiteY56" fmla="*/ 2991172 h 3797084"/>
              <a:gd name="connsiteX57" fmla="*/ 2061274 w 6834752"/>
              <a:gd name="connsiteY57" fmla="*/ 2975674 h 3797084"/>
              <a:gd name="connsiteX58" fmla="*/ 2262752 w 6834752"/>
              <a:gd name="connsiteY58" fmla="*/ 2944678 h 3797084"/>
              <a:gd name="connsiteX59" fmla="*/ 2355742 w 6834752"/>
              <a:gd name="connsiteY59" fmla="*/ 2929179 h 3797084"/>
              <a:gd name="connsiteX60" fmla="*/ 2247254 w 6834752"/>
              <a:gd name="connsiteY60" fmla="*/ 2867186 h 3797084"/>
              <a:gd name="connsiteX61" fmla="*/ 2138766 w 6834752"/>
              <a:gd name="connsiteY61" fmla="*/ 2836189 h 3797084"/>
              <a:gd name="connsiteX62" fmla="*/ 2045776 w 6834752"/>
              <a:gd name="connsiteY62" fmla="*/ 2774196 h 3797084"/>
              <a:gd name="connsiteX63" fmla="*/ 1999281 w 6834752"/>
              <a:gd name="connsiteY63" fmla="*/ 2743200 h 3797084"/>
              <a:gd name="connsiteX64" fmla="*/ 1968284 w 6834752"/>
              <a:gd name="connsiteY64" fmla="*/ 2696705 h 3797084"/>
              <a:gd name="connsiteX65" fmla="*/ 1875294 w 6834752"/>
              <a:gd name="connsiteY65" fmla="*/ 2665708 h 3797084"/>
              <a:gd name="connsiteX66" fmla="*/ 1766806 w 6834752"/>
              <a:gd name="connsiteY66" fmla="*/ 2603715 h 3797084"/>
              <a:gd name="connsiteX67" fmla="*/ 1658318 w 6834752"/>
              <a:gd name="connsiteY67" fmla="*/ 2526223 h 3797084"/>
              <a:gd name="connsiteX68" fmla="*/ 1549830 w 6834752"/>
              <a:gd name="connsiteY68" fmla="*/ 2448732 h 3797084"/>
              <a:gd name="connsiteX69" fmla="*/ 1456840 w 6834752"/>
              <a:gd name="connsiteY69" fmla="*/ 2386739 h 3797084"/>
              <a:gd name="connsiteX70" fmla="*/ 1317355 w 6834752"/>
              <a:gd name="connsiteY70" fmla="*/ 2340244 h 3797084"/>
              <a:gd name="connsiteX71" fmla="*/ 1270861 w 6834752"/>
              <a:gd name="connsiteY71" fmla="*/ 2324745 h 3797084"/>
              <a:gd name="connsiteX72" fmla="*/ 1131376 w 6834752"/>
              <a:gd name="connsiteY72" fmla="*/ 2278250 h 3797084"/>
              <a:gd name="connsiteX73" fmla="*/ 1084881 w 6834752"/>
              <a:gd name="connsiteY73" fmla="*/ 2247254 h 3797084"/>
              <a:gd name="connsiteX74" fmla="*/ 914400 w 6834752"/>
              <a:gd name="connsiteY74" fmla="*/ 2200759 h 3797084"/>
              <a:gd name="connsiteX75" fmla="*/ 867905 w 6834752"/>
              <a:gd name="connsiteY75" fmla="*/ 2169762 h 3797084"/>
              <a:gd name="connsiteX76" fmla="*/ 929898 w 6834752"/>
              <a:gd name="connsiteY76" fmla="*/ 2107769 h 3797084"/>
              <a:gd name="connsiteX77" fmla="*/ 1053884 w 6834752"/>
              <a:gd name="connsiteY77" fmla="*/ 2154264 h 3797084"/>
              <a:gd name="connsiteX78" fmla="*/ 1208867 w 6834752"/>
              <a:gd name="connsiteY78" fmla="*/ 2216257 h 3797084"/>
              <a:gd name="connsiteX79" fmla="*/ 1255362 w 6834752"/>
              <a:gd name="connsiteY79" fmla="*/ 2247254 h 3797084"/>
              <a:gd name="connsiteX80" fmla="*/ 1301857 w 6834752"/>
              <a:gd name="connsiteY80" fmla="*/ 2262752 h 3797084"/>
              <a:gd name="connsiteX81" fmla="*/ 1425844 w 6834752"/>
              <a:gd name="connsiteY81" fmla="*/ 2293749 h 3797084"/>
              <a:gd name="connsiteX82" fmla="*/ 1565328 w 6834752"/>
              <a:gd name="connsiteY82" fmla="*/ 2324745 h 3797084"/>
              <a:gd name="connsiteX83" fmla="*/ 1751308 w 6834752"/>
              <a:gd name="connsiteY83" fmla="*/ 2386739 h 3797084"/>
              <a:gd name="connsiteX84" fmla="*/ 1797803 w 6834752"/>
              <a:gd name="connsiteY84" fmla="*/ 2402237 h 3797084"/>
              <a:gd name="connsiteX85" fmla="*/ 1890793 w 6834752"/>
              <a:gd name="connsiteY85" fmla="*/ 2464230 h 3797084"/>
              <a:gd name="connsiteX86" fmla="*/ 2030278 w 6834752"/>
              <a:gd name="connsiteY86" fmla="*/ 2572718 h 3797084"/>
              <a:gd name="connsiteX87" fmla="*/ 2123267 w 6834752"/>
              <a:gd name="connsiteY87" fmla="*/ 2619213 h 3797084"/>
              <a:gd name="connsiteX88" fmla="*/ 2216257 w 6834752"/>
              <a:gd name="connsiteY88" fmla="*/ 2696705 h 3797084"/>
              <a:gd name="connsiteX89" fmla="*/ 2309247 w 6834752"/>
              <a:gd name="connsiteY89" fmla="*/ 2727701 h 3797084"/>
              <a:gd name="connsiteX90" fmla="*/ 2355742 w 6834752"/>
              <a:gd name="connsiteY90" fmla="*/ 2758698 h 3797084"/>
              <a:gd name="connsiteX91" fmla="*/ 2572718 w 6834752"/>
              <a:gd name="connsiteY91" fmla="*/ 2758698 h 3797084"/>
              <a:gd name="connsiteX92" fmla="*/ 2789694 w 6834752"/>
              <a:gd name="connsiteY92" fmla="*/ 2789694 h 3797084"/>
              <a:gd name="connsiteX93" fmla="*/ 2898183 w 6834752"/>
              <a:gd name="connsiteY93" fmla="*/ 2820691 h 3797084"/>
              <a:gd name="connsiteX94" fmla="*/ 3130657 w 6834752"/>
              <a:gd name="connsiteY94" fmla="*/ 2836189 h 3797084"/>
              <a:gd name="connsiteX95" fmla="*/ 3456122 w 6834752"/>
              <a:gd name="connsiteY95" fmla="*/ 2820691 h 3797084"/>
              <a:gd name="connsiteX96" fmla="*/ 3595606 w 6834752"/>
              <a:gd name="connsiteY96" fmla="*/ 2805193 h 3797084"/>
              <a:gd name="connsiteX97" fmla="*/ 3642101 w 6834752"/>
              <a:gd name="connsiteY97" fmla="*/ 2774196 h 3797084"/>
              <a:gd name="connsiteX98" fmla="*/ 3626603 w 6834752"/>
              <a:gd name="connsiteY98" fmla="*/ 2727701 h 3797084"/>
              <a:gd name="connsiteX99" fmla="*/ 3580108 w 6834752"/>
              <a:gd name="connsiteY99" fmla="*/ 2681206 h 3797084"/>
              <a:gd name="connsiteX100" fmla="*/ 3425125 w 6834752"/>
              <a:gd name="connsiteY100" fmla="*/ 2603715 h 3797084"/>
              <a:gd name="connsiteX101" fmla="*/ 3378630 w 6834752"/>
              <a:gd name="connsiteY101" fmla="*/ 2572718 h 3797084"/>
              <a:gd name="connsiteX102" fmla="*/ 3239145 w 6834752"/>
              <a:gd name="connsiteY102" fmla="*/ 2495227 h 3797084"/>
              <a:gd name="connsiteX103" fmla="*/ 3146155 w 6834752"/>
              <a:gd name="connsiteY103" fmla="*/ 2417735 h 3797084"/>
              <a:gd name="connsiteX104" fmla="*/ 3099661 w 6834752"/>
              <a:gd name="connsiteY104" fmla="*/ 2402237 h 3797084"/>
              <a:gd name="connsiteX105" fmla="*/ 3053166 w 6834752"/>
              <a:gd name="connsiteY105" fmla="*/ 2309247 h 3797084"/>
              <a:gd name="connsiteX106" fmla="*/ 3099661 w 6834752"/>
              <a:gd name="connsiteY106" fmla="*/ 2293749 h 3797084"/>
              <a:gd name="connsiteX107" fmla="*/ 3254644 w 6834752"/>
              <a:gd name="connsiteY107" fmla="*/ 2340244 h 3797084"/>
              <a:gd name="connsiteX108" fmla="*/ 3347633 w 6834752"/>
              <a:gd name="connsiteY108" fmla="*/ 2402237 h 3797084"/>
              <a:gd name="connsiteX109" fmla="*/ 3394128 w 6834752"/>
              <a:gd name="connsiteY109" fmla="*/ 2433233 h 3797084"/>
              <a:gd name="connsiteX110" fmla="*/ 3487118 w 6834752"/>
              <a:gd name="connsiteY110" fmla="*/ 2464230 h 3797084"/>
              <a:gd name="connsiteX111" fmla="*/ 3533613 w 6834752"/>
              <a:gd name="connsiteY111" fmla="*/ 2510725 h 3797084"/>
              <a:gd name="connsiteX112" fmla="*/ 3564610 w 6834752"/>
              <a:gd name="connsiteY112" fmla="*/ 2557220 h 3797084"/>
              <a:gd name="connsiteX113" fmla="*/ 3657600 w 6834752"/>
              <a:gd name="connsiteY113" fmla="*/ 2619213 h 3797084"/>
              <a:gd name="connsiteX114" fmla="*/ 3704094 w 6834752"/>
              <a:gd name="connsiteY114" fmla="*/ 2650210 h 3797084"/>
              <a:gd name="connsiteX115" fmla="*/ 3797084 w 6834752"/>
              <a:gd name="connsiteY115" fmla="*/ 2727701 h 3797084"/>
              <a:gd name="connsiteX116" fmla="*/ 3859078 w 6834752"/>
              <a:gd name="connsiteY116" fmla="*/ 2743200 h 3797084"/>
              <a:gd name="connsiteX117" fmla="*/ 4091552 w 6834752"/>
              <a:gd name="connsiteY117" fmla="*/ 2727701 h 3797084"/>
              <a:gd name="connsiteX118" fmla="*/ 4262033 w 6834752"/>
              <a:gd name="connsiteY118" fmla="*/ 2712203 h 3797084"/>
              <a:gd name="connsiteX119" fmla="*/ 4510006 w 6834752"/>
              <a:gd name="connsiteY119" fmla="*/ 2743200 h 3797084"/>
              <a:gd name="connsiteX120" fmla="*/ 4587498 w 6834752"/>
              <a:gd name="connsiteY120" fmla="*/ 2758698 h 3797084"/>
              <a:gd name="connsiteX121" fmla="*/ 4804474 w 6834752"/>
              <a:gd name="connsiteY121" fmla="*/ 2774196 h 3797084"/>
              <a:gd name="connsiteX122" fmla="*/ 4943959 w 6834752"/>
              <a:gd name="connsiteY122" fmla="*/ 2758698 h 3797084"/>
              <a:gd name="connsiteX123" fmla="*/ 5036949 w 6834752"/>
              <a:gd name="connsiteY123" fmla="*/ 2727701 h 3797084"/>
              <a:gd name="connsiteX124" fmla="*/ 5129939 w 6834752"/>
              <a:gd name="connsiteY124" fmla="*/ 2712203 h 3797084"/>
              <a:gd name="connsiteX125" fmla="*/ 5191932 w 6834752"/>
              <a:gd name="connsiteY125" fmla="*/ 2696705 h 3797084"/>
              <a:gd name="connsiteX126" fmla="*/ 5269423 w 6834752"/>
              <a:gd name="connsiteY126" fmla="*/ 2681206 h 3797084"/>
              <a:gd name="connsiteX127" fmla="*/ 5284922 w 6834752"/>
              <a:gd name="connsiteY127" fmla="*/ 2634711 h 3797084"/>
              <a:gd name="connsiteX128" fmla="*/ 5160935 w 6834752"/>
              <a:gd name="connsiteY128" fmla="*/ 2526223 h 3797084"/>
              <a:gd name="connsiteX129" fmla="*/ 5052447 w 6834752"/>
              <a:gd name="connsiteY129" fmla="*/ 2479728 h 3797084"/>
              <a:gd name="connsiteX130" fmla="*/ 4959457 w 6834752"/>
              <a:gd name="connsiteY130" fmla="*/ 2448732 h 3797084"/>
              <a:gd name="connsiteX131" fmla="*/ 4897464 w 6834752"/>
              <a:gd name="connsiteY131" fmla="*/ 2417735 h 3797084"/>
              <a:gd name="connsiteX132" fmla="*/ 4850969 w 6834752"/>
              <a:gd name="connsiteY132" fmla="*/ 2386739 h 3797084"/>
              <a:gd name="connsiteX133" fmla="*/ 4804474 w 6834752"/>
              <a:gd name="connsiteY133" fmla="*/ 2371240 h 3797084"/>
              <a:gd name="connsiteX134" fmla="*/ 4711484 w 6834752"/>
              <a:gd name="connsiteY134" fmla="*/ 2293749 h 3797084"/>
              <a:gd name="connsiteX135" fmla="*/ 4664989 w 6834752"/>
              <a:gd name="connsiteY135" fmla="*/ 2278250 h 3797084"/>
              <a:gd name="connsiteX136" fmla="*/ 4525505 w 6834752"/>
              <a:gd name="connsiteY136" fmla="*/ 2138766 h 3797084"/>
              <a:gd name="connsiteX137" fmla="*/ 4479010 w 6834752"/>
              <a:gd name="connsiteY137" fmla="*/ 2092271 h 3797084"/>
              <a:gd name="connsiteX138" fmla="*/ 4432515 w 6834752"/>
              <a:gd name="connsiteY138" fmla="*/ 2045776 h 3797084"/>
              <a:gd name="connsiteX139" fmla="*/ 4401518 w 6834752"/>
              <a:gd name="connsiteY139" fmla="*/ 1999281 h 3797084"/>
              <a:gd name="connsiteX140" fmla="*/ 4277532 w 6834752"/>
              <a:gd name="connsiteY140" fmla="*/ 1906291 h 3797084"/>
              <a:gd name="connsiteX141" fmla="*/ 4231037 w 6834752"/>
              <a:gd name="connsiteY141" fmla="*/ 1875294 h 3797084"/>
              <a:gd name="connsiteX142" fmla="*/ 4138047 w 6834752"/>
              <a:gd name="connsiteY142" fmla="*/ 1782305 h 3797084"/>
              <a:gd name="connsiteX143" fmla="*/ 4045057 w 6834752"/>
              <a:gd name="connsiteY143" fmla="*/ 1720311 h 3797084"/>
              <a:gd name="connsiteX144" fmla="*/ 3952067 w 6834752"/>
              <a:gd name="connsiteY144" fmla="*/ 1611823 h 3797084"/>
              <a:gd name="connsiteX145" fmla="*/ 3921071 w 6834752"/>
              <a:gd name="connsiteY145" fmla="*/ 1565328 h 3797084"/>
              <a:gd name="connsiteX146" fmla="*/ 3828081 w 6834752"/>
              <a:gd name="connsiteY146" fmla="*/ 1456840 h 3797084"/>
              <a:gd name="connsiteX147" fmla="*/ 3781586 w 6834752"/>
              <a:gd name="connsiteY147" fmla="*/ 1425844 h 3797084"/>
              <a:gd name="connsiteX148" fmla="*/ 3688596 w 6834752"/>
              <a:gd name="connsiteY148" fmla="*/ 1394847 h 3797084"/>
              <a:gd name="connsiteX149" fmla="*/ 3549111 w 6834752"/>
              <a:gd name="connsiteY149" fmla="*/ 1348352 h 3797084"/>
              <a:gd name="connsiteX150" fmla="*/ 3456122 w 6834752"/>
              <a:gd name="connsiteY150" fmla="*/ 1317355 h 3797084"/>
              <a:gd name="connsiteX151" fmla="*/ 3409627 w 6834752"/>
              <a:gd name="connsiteY151" fmla="*/ 1301857 h 3797084"/>
              <a:gd name="connsiteX152" fmla="*/ 3363132 w 6834752"/>
              <a:gd name="connsiteY152" fmla="*/ 1286359 h 3797084"/>
              <a:gd name="connsiteX153" fmla="*/ 3301139 w 6834752"/>
              <a:gd name="connsiteY153" fmla="*/ 1270861 h 3797084"/>
              <a:gd name="connsiteX154" fmla="*/ 3223647 w 6834752"/>
              <a:gd name="connsiteY154" fmla="*/ 1255362 h 3797084"/>
              <a:gd name="connsiteX155" fmla="*/ 2712203 w 6834752"/>
              <a:gd name="connsiteY155" fmla="*/ 1224366 h 3797084"/>
              <a:gd name="connsiteX156" fmla="*/ 2495227 w 6834752"/>
              <a:gd name="connsiteY156" fmla="*/ 1239864 h 3797084"/>
              <a:gd name="connsiteX157" fmla="*/ 2293749 w 6834752"/>
              <a:gd name="connsiteY157" fmla="*/ 1286359 h 3797084"/>
              <a:gd name="connsiteX158" fmla="*/ 2200759 w 6834752"/>
              <a:gd name="connsiteY158" fmla="*/ 1317355 h 3797084"/>
              <a:gd name="connsiteX159" fmla="*/ 2138766 w 6834752"/>
              <a:gd name="connsiteY159" fmla="*/ 1348352 h 3797084"/>
              <a:gd name="connsiteX160" fmla="*/ 2030278 w 6834752"/>
              <a:gd name="connsiteY160" fmla="*/ 1379349 h 3797084"/>
              <a:gd name="connsiteX161" fmla="*/ 1937288 w 6834752"/>
              <a:gd name="connsiteY161" fmla="*/ 1410345 h 3797084"/>
              <a:gd name="connsiteX162" fmla="*/ 1890793 w 6834752"/>
              <a:gd name="connsiteY162" fmla="*/ 1441342 h 3797084"/>
              <a:gd name="connsiteX163" fmla="*/ 1735810 w 6834752"/>
              <a:gd name="connsiteY163" fmla="*/ 1487837 h 3797084"/>
              <a:gd name="connsiteX164" fmla="*/ 1642820 w 6834752"/>
              <a:gd name="connsiteY164" fmla="*/ 1518833 h 3797084"/>
              <a:gd name="connsiteX165" fmla="*/ 1596325 w 6834752"/>
              <a:gd name="connsiteY165" fmla="*/ 1534332 h 3797084"/>
              <a:gd name="connsiteX166" fmla="*/ 1580827 w 6834752"/>
              <a:gd name="connsiteY166" fmla="*/ 1487837 h 3797084"/>
              <a:gd name="connsiteX167" fmla="*/ 1627322 w 6834752"/>
              <a:gd name="connsiteY167" fmla="*/ 1441342 h 3797084"/>
              <a:gd name="connsiteX168" fmla="*/ 1673816 w 6834752"/>
              <a:gd name="connsiteY168" fmla="*/ 1410345 h 3797084"/>
              <a:gd name="connsiteX169" fmla="*/ 1782305 w 6834752"/>
              <a:gd name="connsiteY169" fmla="*/ 1363850 h 3797084"/>
              <a:gd name="connsiteX170" fmla="*/ 1844298 w 6834752"/>
              <a:gd name="connsiteY170" fmla="*/ 1348352 h 3797084"/>
              <a:gd name="connsiteX171" fmla="*/ 1890793 w 6834752"/>
              <a:gd name="connsiteY171" fmla="*/ 1317355 h 3797084"/>
              <a:gd name="connsiteX172" fmla="*/ 1983783 w 6834752"/>
              <a:gd name="connsiteY172" fmla="*/ 1286359 h 3797084"/>
              <a:gd name="connsiteX173" fmla="*/ 1441342 w 6834752"/>
              <a:gd name="connsiteY173" fmla="*/ 1379349 h 3797084"/>
              <a:gd name="connsiteX174" fmla="*/ 1317355 w 6834752"/>
              <a:gd name="connsiteY174" fmla="*/ 1425844 h 3797084"/>
              <a:gd name="connsiteX175" fmla="*/ 1208867 w 6834752"/>
              <a:gd name="connsiteY175" fmla="*/ 1441342 h 3797084"/>
              <a:gd name="connsiteX176" fmla="*/ 1115878 w 6834752"/>
              <a:gd name="connsiteY176" fmla="*/ 1456840 h 3797084"/>
              <a:gd name="connsiteX177" fmla="*/ 976393 w 6834752"/>
              <a:gd name="connsiteY177" fmla="*/ 1487837 h 3797084"/>
              <a:gd name="connsiteX178" fmla="*/ 821410 w 6834752"/>
              <a:gd name="connsiteY178" fmla="*/ 1518833 h 3797084"/>
              <a:gd name="connsiteX179" fmla="*/ 774915 w 6834752"/>
              <a:gd name="connsiteY179" fmla="*/ 1534332 h 3797084"/>
              <a:gd name="connsiteX180" fmla="*/ 650928 w 6834752"/>
              <a:gd name="connsiteY180" fmla="*/ 1565328 h 3797084"/>
              <a:gd name="connsiteX181" fmla="*/ 573437 w 6834752"/>
              <a:gd name="connsiteY181" fmla="*/ 1596325 h 3797084"/>
              <a:gd name="connsiteX182" fmla="*/ 480447 w 6834752"/>
              <a:gd name="connsiteY182" fmla="*/ 1627322 h 3797084"/>
              <a:gd name="connsiteX183" fmla="*/ 387457 w 6834752"/>
              <a:gd name="connsiteY183" fmla="*/ 1673816 h 3797084"/>
              <a:gd name="connsiteX184" fmla="*/ 340962 w 6834752"/>
              <a:gd name="connsiteY184" fmla="*/ 1689315 h 3797084"/>
              <a:gd name="connsiteX185" fmla="*/ 247972 w 6834752"/>
              <a:gd name="connsiteY185" fmla="*/ 1751308 h 3797084"/>
              <a:gd name="connsiteX186" fmla="*/ 170481 w 6834752"/>
              <a:gd name="connsiteY186" fmla="*/ 1844298 h 3797084"/>
              <a:gd name="connsiteX187" fmla="*/ 123986 w 6834752"/>
              <a:gd name="connsiteY187" fmla="*/ 1906291 h 3797084"/>
              <a:gd name="connsiteX188" fmla="*/ 61993 w 6834752"/>
              <a:gd name="connsiteY188" fmla="*/ 1937288 h 3797084"/>
              <a:gd name="connsiteX189" fmla="*/ 46494 w 6834752"/>
              <a:gd name="connsiteY189" fmla="*/ 1983783 h 3797084"/>
              <a:gd name="connsiteX190" fmla="*/ 15498 w 6834752"/>
              <a:gd name="connsiteY190" fmla="*/ 1890793 h 3797084"/>
              <a:gd name="connsiteX191" fmla="*/ 0 w 6834752"/>
              <a:gd name="connsiteY191" fmla="*/ 1844298 h 3797084"/>
              <a:gd name="connsiteX192" fmla="*/ 15498 w 6834752"/>
              <a:gd name="connsiteY192" fmla="*/ 1782305 h 3797084"/>
              <a:gd name="connsiteX193" fmla="*/ 154983 w 6834752"/>
              <a:gd name="connsiteY193" fmla="*/ 1673816 h 3797084"/>
              <a:gd name="connsiteX194" fmla="*/ 216976 w 6834752"/>
              <a:gd name="connsiteY194" fmla="*/ 1658318 h 3797084"/>
              <a:gd name="connsiteX195" fmla="*/ 278969 w 6834752"/>
              <a:gd name="connsiteY195" fmla="*/ 1627322 h 3797084"/>
              <a:gd name="connsiteX196" fmla="*/ 325464 w 6834752"/>
              <a:gd name="connsiteY196" fmla="*/ 1611823 h 3797084"/>
              <a:gd name="connsiteX197" fmla="*/ 371959 w 6834752"/>
              <a:gd name="connsiteY197" fmla="*/ 1580827 h 3797084"/>
              <a:gd name="connsiteX198" fmla="*/ 418454 w 6834752"/>
              <a:gd name="connsiteY198" fmla="*/ 1565328 h 3797084"/>
              <a:gd name="connsiteX199" fmla="*/ 573437 w 6834752"/>
              <a:gd name="connsiteY199" fmla="*/ 1503335 h 3797084"/>
              <a:gd name="connsiteX200" fmla="*/ 619932 w 6834752"/>
              <a:gd name="connsiteY200" fmla="*/ 1487837 h 3797084"/>
              <a:gd name="connsiteX201" fmla="*/ 666427 w 6834752"/>
              <a:gd name="connsiteY201" fmla="*/ 1472339 h 3797084"/>
              <a:gd name="connsiteX202" fmla="*/ 712922 w 6834752"/>
              <a:gd name="connsiteY202" fmla="*/ 1441342 h 3797084"/>
              <a:gd name="connsiteX203" fmla="*/ 805911 w 6834752"/>
              <a:gd name="connsiteY203" fmla="*/ 1410345 h 3797084"/>
              <a:gd name="connsiteX204" fmla="*/ 914400 w 6834752"/>
              <a:gd name="connsiteY204" fmla="*/ 1379349 h 3797084"/>
              <a:gd name="connsiteX205" fmla="*/ 960894 w 6834752"/>
              <a:gd name="connsiteY205" fmla="*/ 1363850 h 3797084"/>
              <a:gd name="connsiteX206" fmla="*/ 1115878 w 6834752"/>
              <a:gd name="connsiteY206" fmla="*/ 1317355 h 3797084"/>
              <a:gd name="connsiteX207" fmla="*/ 1270861 w 6834752"/>
              <a:gd name="connsiteY207" fmla="*/ 1270861 h 3797084"/>
              <a:gd name="connsiteX208" fmla="*/ 1317355 w 6834752"/>
              <a:gd name="connsiteY208" fmla="*/ 1255362 h 3797084"/>
              <a:gd name="connsiteX209" fmla="*/ 1379349 w 6834752"/>
              <a:gd name="connsiteY209" fmla="*/ 1239864 h 3797084"/>
              <a:gd name="connsiteX210" fmla="*/ 1425844 w 6834752"/>
              <a:gd name="connsiteY210" fmla="*/ 1224366 h 3797084"/>
              <a:gd name="connsiteX211" fmla="*/ 1518833 w 6834752"/>
              <a:gd name="connsiteY211" fmla="*/ 1208867 h 3797084"/>
              <a:gd name="connsiteX212" fmla="*/ 1642820 w 6834752"/>
              <a:gd name="connsiteY212" fmla="*/ 1177871 h 3797084"/>
              <a:gd name="connsiteX213" fmla="*/ 1735810 w 6834752"/>
              <a:gd name="connsiteY213" fmla="*/ 1146874 h 3797084"/>
              <a:gd name="connsiteX214" fmla="*/ 1782305 w 6834752"/>
              <a:gd name="connsiteY214" fmla="*/ 1131376 h 3797084"/>
              <a:gd name="connsiteX215" fmla="*/ 1859796 w 6834752"/>
              <a:gd name="connsiteY215" fmla="*/ 1115878 h 3797084"/>
              <a:gd name="connsiteX216" fmla="*/ 1952786 w 6834752"/>
              <a:gd name="connsiteY216" fmla="*/ 1100379 h 3797084"/>
              <a:gd name="connsiteX217" fmla="*/ 2309247 w 6834752"/>
              <a:gd name="connsiteY217" fmla="*/ 1084881 h 3797084"/>
              <a:gd name="connsiteX218" fmla="*/ 2743200 w 6834752"/>
              <a:gd name="connsiteY218" fmla="*/ 1053884 h 3797084"/>
              <a:gd name="connsiteX219" fmla="*/ 2867186 w 6834752"/>
              <a:gd name="connsiteY219" fmla="*/ 1038386 h 3797084"/>
              <a:gd name="connsiteX220" fmla="*/ 3068664 w 6834752"/>
              <a:gd name="connsiteY220" fmla="*/ 1022888 h 3797084"/>
              <a:gd name="connsiteX221" fmla="*/ 3688596 w 6834752"/>
              <a:gd name="connsiteY221" fmla="*/ 1053884 h 3797084"/>
              <a:gd name="connsiteX222" fmla="*/ 4045057 w 6834752"/>
              <a:gd name="connsiteY222" fmla="*/ 1100379 h 3797084"/>
              <a:gd name="connsiteX223" fmla="*/ 4138047 w 6834752"/>
              <a:gd name="connsiteY223" fmla="*/ 1131376 h 3797084"/>
              <a:gd name="connsiteX224" fmla="*/ 4184542 w 6834752"/>
              <a:gd name="connsiteY224" fmla="*/ 1162372 h 3797084"/>
              <a:gd name="connsiteX225" fmla="*/ 4153545 w 6834752"/>
              <a:gd name="connsiteY225" fmla="*/ 1053884 h 3797084"/>
              <a:gd name="connsiteX226" fmla="*/ 4122549 w 6834752"/>
              <a:gd name="connsiteY226" fmla="*/ 1007389 h 3797084"/>
              <a:gd name="connsiteX227" fmla="*/ 4091552 w 6834752"/>
              <a:gd name="connsiteY227" fmla="*/ 898901 h 3797084"/>
              <a:gd name="connsiteX228" fmla="*/ 4122549 w 6834752"/>
              <a:gd name="connsiteY228" fmla="*/ 774915 h 3797084"/>
              <a:gd name="connsiteX229" fmla="*/ 4184542 w 6834752"/>
              <a:gd name="connsiteY229" fmla="*/ 681925 h 3797084"/>
              <a:gd name="connsiteX230" fmla="*/ 4231037 w 6834752"/>
              <a:gd name="connsiteY230" fmla="*/ 650928 h 3797084"/>
              <a:gd name="connsiteX231" fmla="*/ 4355023 w 6834752"/>
              <a:gd name="connsiteY231" fmla="*/ 542440 h 3797084"/>
              <a:gd name="connsiteX232" fmla="*/ 4448013 w 6834752"/>
              <a:gd name="connsiteY232" fmla="*/ 480447 h 3797084"/>
              <a:gd name="connsiteX233" fmla="*/ 4494508 w 6834752"/>
              <a:gd name="connsiteY233" fmla="*/ 449450 h 3797084"/>
              <a:gd name="connsiteX234" fmla="*/ 4556501 w 6834752"/>
              <a:gd name="connsiteY234" fmla="*/ 418454 h 3797084"/>
              <a:gd name="connsiteX235" fmla="*/ 4649491 w 6834752"/>
              <a:gd name="connsiteY235" fmla="*/ 356461 h 3797084"/>
              <a:gd name="connsiteX236" fmla="*/ 4804474 w 6834752"/>
              <a:gd name="connsiteY236" fmla="*/ 294467 h 3797084"/>
              <a:gd name="connsiteX237" fmla="*/ 4850969 w 6834752"/>
              <a:gd name="connsiteY237" fmla="*/ 263471 h 3797084"/>
              <a:gd name="connsiteX238" fmla="*/ 4897464 w 6834752"/>
              <a:gd name="connsiteY238" fmla="*/ 247972 h 3797084"/>
              <a:gd name="connsiteX239" fmla="*/ 5021450 w 6834752"/>
              <a:gd name="connsiteY239" fmla="*/ 185979 h 3797084"/>
              <a:gd name="connsiteX240" fmla="*/ 5145437 w 6834752"/>
              <a:gd name="connsiteY240" fmla="*/ 154983 h 3797084"/>
              <a:gd name="connsiteX241" fmla="*/ 5315918 w 6834752"/>
              <a:gd name="connsiteY241" fmla="*/ 92989 h 3797084"/>
              <a:gd name="connsiteX242" fmla="*/ 5362413 w 6834752"/>
              <a:gd name="connsiteY242" fmla="*/ 77491 h 3797084"/>
              <a:gd name="connsiteX243" fmla="*/ 5408908 w 6834752"/>
              <a:gd name="connsiteY243" fmla="*/ 61993 h 3797084"/>
              <a:gd name="connsiteX244" fmla="*/ 5687878 w 6834752"/>
              <a:gd name="connsiteY244" fmla="*/ 15498 h 3797084"/>
              <a:gd name="connsiteX245" fmla="*/ 5749871 w 6834752"/>
              <a:gd name="connsiteY245" fmla="*/ 0 h 3797084"/>
              <a:gd name="connsiteX246" fmla="*/ 6152827 w 6834752"/>
              <a:gd name="connsiteY246" fmla="*/ 15498 h 3797084"/>
              <a:gd name="connsiteX247" fmla="*/ 6199322 w 6834752"/>
              <a:gd name="connsiteY247" fmla="*/ 30996 h 3797084"/>
              <a:gd name="connsiteX248" fmla="*/ 6276813 w 6834752"/>
              <a:gd name="connsiteY248" fmla="*/ 46494 h 3797084"/>
              <a:gd name="connsiteX249" fmla="*/ 6369803 w 6834752"/>
              <a:gd name="connsiteY249" fmla="*/ 77491 h 3797084"/>
              <a:gd name="connsiteX250" fmla="*/ 6416298 w 6834752"/>
              <a:gd name="connsiteY250" fmla="*/ 108488 h 3797084"/>
              <a:gd name="connsiteX251" fmla="*/ 6509288 w 6834752"/>
              <a:gd name="connsiteY251" fmla="*/ 139484 h 3797084"/>
              <a:gd name="connsiteX252" fmla="*/ 6509288 w 6834752"/>
              <a:gd name="connsiteY252" fmla="*/ 216976 h 3797084"/>
              <a:gd name="connsiteX253" fmla="*/ 6400800 w 6834752"/>
              <a:gd name="connsiteY253" fmla="*/ 232474 h 3797084"/>
              <a:gd name="connsiteX254" fmla="*/ 6214820 w 6834752"/>
              <a:gd name="connsiteY254" fmla="*/ 247972 h 3797084"/>
              <a:gd name="connsiteX255" fmla="*/ 6152827 w 6834752"/>
              <a:gd name="connsiteY255" fmla="*/ 263471 h 3797084"/>
              <a:gd name="connsiteX256" fmla="*/ 5904854 w 6834752"/>
              <a:gd name="connsiteY256" fmla="*/ 232474 h 3797084"/>
              <a:gd name="connsiteX257" fmla="*/ 5734372 w 6834752"/>
              <a:gd name="connsiteY257" fmla="*/ 247972 h 3797084"/>
              <a:gd name="connsiteX258" fmla="*/ 5641383 w 6834752"/>
              <a:gd name="connsiteY258" fmla="*/ 278969 h 3797084"/>
              <a:gd name="connsiteX259" fmla="*/ 5749871 w 6834752"/>
              <a:gd name="connsiteY259" fmla="*/ 325464 h 3797084"/>
              <a:gd name="connsiteX260" fmla="*/ 5811864 w 6834752"/>
              <a:gd name="connsiteY260" fmla="*/ 356461 h 3797084"/>
              <a:gd name="connsiteX261" fmla="*/ 5873857 w 6834752"/>
              <a:gd name="connsiteY261" fmla="*/ 371959 h 3797084"/>
              <a:gd name="connsiteX262" fmla="*/ 5966847 w 6834752"/>
              <a:gd name="connsiteY262" fmla="*/ 402955 h 3797084"/>
              <a:gd name="connsiteX263" fmla="*/ 6013342 w 6834752"/>
              <a:gd name="connsiteY263" fmla="*/ 433952 h 3797084"/>
              <a:gd name="connsiteX264" fmla="*/ 6059837 w 6834752"/>
              <a:gd name="connsiteY264" fmla="*/ 449450 h 3797084"/>
              <a:gd name="connsiteX265" fmla="*/ 6137328 w 6834752"/>
              <a:gd name="connsiteY265" fmla="*/ 542440 h 3797084"/>
              <a:gd name="connsiteX266" fmla="*/ 6183823 w 6834752"/>
              <a:gd name="connsiteY266" fmla="*/ 604433 h 3797084"/>
              <a:gd name="connsiteX267" fmla="*/ 6230318 w 6834752"/>
              <a:gd name="connsiteY267" fmla="*/ 712922 h 3797084"/>
              <a:gd name="connsiteX268" fmla="*/ 6261315 w 6834752"/>
              <a:gd name="connsiteY268" fmla="*/ 759416 h 3797084"/>
              <a:gd name="connsiteX269" fmla="*/ 6276813 w 6834752"/>
              <a:gd name="connsiteY269" fmla="*/ 821410 h 3797084"/>
              <a:gd name="connsiteX270" fmla="*/ 6121830 w 6834752"/>
              <a:gd name="connsiteY270" fmla="*/ 790413 h 3797084"/>
              <a:gd name="connsiteX271" fmla="*/ 5966847 w 6834752"/>
              <a:gd name="connsiteY271" fmla="*/ 681925 h 3797084"/>
              <a:gd name="connsiteX272" fmla="*/ 5904854 w 6834752"/>
              <a:gd name="connsiteY272" fmla="*/ 650928 h 3797084"/>
              <a:gd name="connsiteX273" fmla="*/ 5765369 w 6834752"/>
              <a:gd name="connsiteY273" fmla="*/ 542440 h 3797084"/>
              <a:gd name="connsiteX274" fmla="*/ 5548393 w 6834752"/>
              <a:gd name="connsiteY274" fmla="*/ 511444 h 3797084"/>
              <a:gd name="connsiteX275" fmla="*/ 5300420 w 6834752"/>
              <a:gd name="connsiteY275" fmla="*/ 526942 h 3797084"/>
              <a:gd name="connsiteX276" fmla="*/ 5238427 w 6834752"/>
              <a:gd name="connsiteY276" fmla="*/ 542440 h 3797084"/>
              <a:gd name="connsiteX277" fmla="*/ 5145437 w 6834752"/>
              <a:gd name="connsiteY277" fmla="*/ 588935 h 3797084"/>
              <a:gd name="connsiteX278" fmla="*/ 5083444 w 6834752"/>
              <a:gd name="connsiteY278" fmla="*/ 635430 h 3797084"/>
              <a:gd name="connsiteX279" fmla="*/ 4912962 w 6834752"/>
              <a:gd name="connsiteY279" fmla="*/ 774915 h 3797084"/>
              <a:gd name="connsiteX280" fmla="*/ 4835471 w 6834752"/>
              <a:gd name="connsiteY280" fmla="*/ 914400 h 3797084"/>
              <a:gd name="connsiteX281" fmla="*/ 4974955 w 6834752"/>
              <a:gd name="connsiteY281" fmla="*/ 960894 h 3797084"/>
              <a:gd name="connsiteX282" fmla="*/ 5067945 w 6834752"/>
              <a:gd name="connsiteY282" fmla="*/ 991891 h 3797084"/>
              <a:gd name="connsiteX283" fmla="*/ 5176433 w 6834752"/>
              <a:gd name="connsiteY283" fmla="*/ 1038386 h 3797084"/>
              <a:gd name="connsiteX284" fmla="*/ 5238427 w 6834752"/>
              <a:gd name="connsiteY284" fmla="*/ 1084881 h 3797084"/>
              <a:gd name="connsiteX285" fmla="*/ 5470901 w 6834752"/>
              <a:gd name="connsiteY285" fmla="*/ 1115878 h 3797084"/>
              <a:gd name="connsiteX286" fmla="*/ 5765369 w 6834752"/>
              <a:gd name="connsiteY286" fmla="*/ 1146874 h 3797084"/>
              <a:gd name="connsiteX287" fmla="*/ 5935850 w 6834752"/>
              <a:gd name="connsiteY287" fmla="*/ 1224366 h 3797084"/>
              <a:gd name="connsiteX288" fmla="*/ 6013342 w 6834752"/>
              <a:gd name="connsiteY288" fmla="*/ 1317355 h 3797084"/>
              <a:gd name="connsiteX289" fmla="*/ 6106332 w 6834752"/>
              <a:gd name="connsiteY289" fmla="*/ 1425844 h 3797084"/>
              <a:gd name="connsiteX290" fmla="*/ 6121830 w 6834752"/>
              <a:gd name="connsiteY290" fmla="*/ 1472339 h 3797084"/>
              <a:gd name="connsiteX291" fmla="*/ 6168325 w 6834752"/>
              <a:gd name="connsiteY291" fmla="*/ 1565328 h 3797084"/>
              <a:gd name="connsiteX292" fmla="*/ 6090833 w 6834752"/>
              <a:gd name="connsiteY292" fmla="*/ 1580827 h 3797084"/>
              <a:gd name="connsiteX293" fmla="*/ 5997844 w 6834752"/>
              <a:gd name="connsiteY293" fmla="*/ 1534332 h 3797084"/>
              <a:gd name="connsiteX294" fmla="*/ 5889355 w 6834752"/>
              <a:gd name="connsiteY294" fmla="*/ 1441342 h 3797084"/>
              <a:gd name="connsiteX295" fmla="*/ 5842861 w 6834752"/>
              <a:gd name="connsiteY295" fmla="*/ 1379349 h 3797084"/>
              <a:gd name="connsiteX296" fmla="*/ 5749871 w 6834752"/>
              <a:gd name="connsiteY296" fmla="*/ 1317355 h 3797084"/>
              <a:gd name="connsiteX297" fmla="*/ 5486400 w 6834752"/>
              <a:gd name="connsiteY297" fmla="*/ 1332854 h 3797084"/>
              <a:gd name="connsiteX298" fmla="*/ 5377911 w 6834752"/>
              <a:gd name="connsiteY298" fmla="*/ 1317355 h 3797084"/>
              <a:gd name="connsiteX299" fmla="*/ 5253925 w 6834752"/>
              <a:gd name="connsiteY299" fmla="*/ 1286359 h 3797084"/>
              <a:gd name="connsiteX300" fmla="*/ 5145437 w 6834752"/>
              <a:gd name="connsiteY300" fmla="*/ 1255362 h 3797084"/>
              <a:gd name="connsiteX301" fmla="*/ 5098942 w 6834752"/>
              <a:gd name="connsiteY301" fmla="*/ 1224366 h 3797084"/>
              <a:gd name="connsiteX302" fmla="*/ 4990454 w 6834752"/>
              <a:gd name="connsiteY302" fmla="*/ 1239864 h 3797084"/>
              <a:gd name="connsiteX303" fmla="*/ 4928461 w 6834752"/>
              <a:gd name="connsiteY303" fmla="*/ 1270861 h 3797084"/>
              <a:gd name="connsiteX304" fmla="*/ 4866467 w 6834752"/>
              <a:gd name="connsiteY304" fmla="*/ 1286359 h 3797084"/>
              <a:gd name="connsiteX305" fmla="*/ 4819972 w 6834752"/>
              <a:gd name="connsiteY305" fmla="*/ 1332854 h 3797084"/>
              <a:gd name="connsiteX306" fmla="*/ 4773478 w 6834752"/>
              <a:gd name="connsiteY306" fmla="*/ 1487837 h 3797084"/>
              <a:gd name="connsiteX307" fmla="*/ 4835471 w 6834752"/>
              <a:gd name="connsiteY307" fmla="*/ 1580827 h 3797084"/>
              <a:gd name="connsiteX308" fmla="*/ 4881966 w 6834752"/>
              <a:gd name="connsiteY308" fmla="*/ 1596325 h 3797084"/>
              <a:gd name="connsiteX309" fmla="*/ 4928461 w 6834752"/>
              <a:gd name="connsiteY309" fmla="*/ 1627322 h 3797084"/>
              <a:gd name="connsiteX310" fmla="*/ 5083444 w 6834752"/>
              <a:gd name="connsiteY310" fmla="*/ 1673816 h 3797084"/>
              <a:gd name="connsiteX311" fmla="*/ 5176433 w 6834752"/>
              <a:gd name="connsiteY311" fmla="*/ 1704813 h 3797084"/>
              <a:gd name="connsiteX312" fmla="*/ 5238427 w 6834752"/>
              <a:gd name="connsiteY312" fmla="*/ 1751308 h 3797084"/>
              <a:gd name="connsiteX313" fmla="*/ 5331416 w 6834752"/>
              <a:gd name="connsiteY313" fmla="*/ 1844298 h 3797084"/>
              <a:gd name="connsiteX314" fmla="*/ 5393410 w 6834752"/>
              <a:gd name="connsiteY314" fmla="*/ 1890793 h 3797084"/>
              <a:gd name="connsiteX315" fmla="*/ 5486400 w 6834752"/>
              <a:gd name="connsiteY315" fmla="*/ 1968284 h 3797084"/>
              <a:gd name="connsiteX316" fmla="*/ 5548393 w 6834752"/>
              <a:gd name="connsiteY316" fmla="*/ 2061274 h 3797084"/>
              <a:gd name="connsiteX317" fmla="*/ 5594888 w 6834752"/>
              <a:gd name="connsiteY317" fmla="*/ 2123267 h 3797084"/>
              <a:gd name="connsiteX318" fmla="*/ 5703376 w 6834752"/>
              <a:gd name="connsiteY318" fmla="*/ 2262752 h 3797084"/>
              <a:gd name="connsiteX319" fmla="*/ 5749871 w 6834752"/>
              <a:gd name="connsiteY319" fmla="*/ 2309247 h 3797084"/>
              <a:gd name="connsiteX320" fmla="*/ 5873857 w 6834752"/>
              <a:gd name="connsiteY320" fmla="*/ 2247254 h 3797084"/>
              <a:gd name="connsiteX321" fmla="*/ 5920352 w 6834752"/>
              <a:gd name="connsiteY321" fmla="*/ 2231755 h 3797084"/>
              <a:gd name="connsiteX322" fmla="*/ 6028840 w 6834752"/>
              <a:gd name="connsiteY322" fmla="*/ 2185261 h 3797084"/>
              <a:gd name="connsiteX323" fmla="*/ 6090833 w 6834752"/>
              <a:gd name="connsiteY323" fmla="*/ 2154264 h 3797084"/>
              <a:gd name="connsiteX324" fmla="*/ 6168325 w 6834752"/>
              <a:gd name="connsiteY324" fmla="*/ 2216257 h 3797084"/>
              <a:gd name="connsiteX325" fmla="*/ 6152827 w 6834752"/>
              <a:gd name="connsiteY325" fmla="*/ 2262752 h 3797084"/>
              <a:gd name="connsiteX0" fmla="*/ 6834752 w 6881247"/>
              <a:gd name="connsiteY0" fmla="*/ 3797084 h 3797084"/>
              <a:gd name="connsiteX1" fmla="*/ 6741762 w 6881247"/>
              <a:gd name="connsiteY1" fmla="*/ 3719593 h 3797084"/>
              <a:gd name="connsiteX2" fmla="*/ 6695267 w 6881247"/>
              <a:gd name="connsiteY2" fmla="*/ 3704094 h 3797084"/>
              <a:gd name="connsiteX3" fmla="*/ 6602278 w 6881247"/>
              <a:gd name="connsiteY3" fmla="*/ 3642101 h 3797084"/>
              <a:gd name="connsiteX4" fmla="*/ 6509288 w 6881247"/>
              <a:gd name="connsiteY4" fmla="*/ 3611105 h 3797084"/>
              <a:gd name="connsiteX5" fmla="*/ 6462793 w 6881247"/>
              <a:gd name="connsiteY5" fmla="*/ 3595606 h 3797084"/>
              <a:gd name="connsiteX6" fmla="*/ 6416298 w 6881247"/>
              <a:gd name="connsiteY6" fmla="*/ 3564610 h 3797084"/>
              <a:gd name="connsiteX7" fmla="*/ 6323308 w 6881247"/>
              <a:gd name="connsiteY7" fmla="*/ 3487118 h 3797084"/>
              <a:gd name="connsiteX8" fmla="*/ 6292311 w 6881247"/>
              <a:gd name="connsiteY8" fmla="*/ 3440623 h 3797084"/>
              <a:gd name="connsiteX9" fmla="*/ 6199322 w 6881247"/>
              <a:gd name="connsiteY9" fmla="*/ 3316637 h 3797084"/>
              <a:gd name="connsiteX10" fmla="*/ 6137328 w 6881247"/>
              <a:gd name="connsiteY10" fmla="*/ 3223647 h 3797084"/>
              <a:gd name="connsiteX11" fmla="*/ 6106332 w 6881247"/>
              <a:gd name="connsiteY11" fmla="*/ 3177152 h 3797084"/>
              <a:gd name="connsiteX12" fmla="*/ 5966847 w 6881247"/>
              <a:gd name="connsiteY12" fmla="*/ 3084162 h 3797084"/>
              <a:gd name="connsiteX13" fmla="*/ 5920352 w 6881247"/>
              <a:gd name="connsiteY13" fmla="*/ 3053166 h 3797084"/>
              <a:gd name="connsiteX14" fmla="*/ 5780867 w 6881247"/>
              <a:gd name="connsiteY14" fmla="*/ 3006671 h 3797084"/>
              <a:gd name="connsiteX15" fmla="*/ 5734372 w 6881247"/>
              <a:gd name="connsiteY15" fmla="*/ 2991172 h 3797084"/>
              <a:gd name="connsiteX16" fmla="*/ 5594888 w 6881247"/>
              <a:gd name="connsiteY16" fmla="*/ 2960176 h 3797084"/>
              <a:gd name="connsiteX17" fmla="*/ 5501898 w 6881247"/>
              <a:gd name="connsiteY17" fmla="*/ 2913681 h 3797084"/>
              <a:gd name="connsiteX18" fmla="*/ 5455403 w 6881247"/>
              <a:gd name="connsiteY18" fmla="*/ 2882684 h 3797084"/>
              <a:gd name="connsiteX19" fmla="*/ 5253925 w 6881247"/>
              <a:gd name="connsiteY19" fmla="*/ 2851688 h 3797084"/>
              <a:gd name="connsiteX20" fmla="*/ 4850969 w 6881247"/>
              <a:gd name="connsiteY20" fmla="*/ 2867186 h 3797084"/>
              <a:gd name="connsiteX21" fmla="*/ 4726983 w 6881247"/>
              <a:gd name="connsiteY21" fmla="*/ 2882684 h 3797084"/>
              <a:gd name="connsiteX22" fmla="*/ 4525505 w 6881247"/>
              <a:gd name="connsiteY22" fmla="*/ 2898183 h 3797084"/>
              <a:gd name="connsiteX23" fmla="*/ 4448013 w 6881247"/>
              <a:gd name="connsiteY23" fmla="*/ 2913681 h 3797084"/>
              <a:gd name="connsiteX24" fmla="*/ 4401518 w 6881247"/>
              <a:gd name="connsiteY24" fmla="*/ 2929179 h 3797084"/>
              <a:gd name="connsiteX25" fmla="*/ 4293030 w 6881247"/>
              <a:gd name="connsiteY25" fmla="*/ 2913681 h 3797084"/>
              <a:gd name="connsiteX26" fmla="*/ 3564610 w 6881247"/>
              <a:gd name="connsiteY26" fmla="*/ 2944678 h 3797084"/>
              <a:gd name="connsiteX27" fmla="*/ 3518115 w 6881247"/>
              <a:gd name="connsiteY27" fmla="*/ 2960176 h 3797084"/>
              <a:gd name="connsiteX28" fmla="*/ 3363132 w 6881247"/>
              <a:gd name="connsiteY28" fmla="*/ 2991172 h 3797084"/>
              <a:gd name="connsiteX29" fmla="*/ 3285640 w 6881247"/>
              <a:gd name="connsiteY29" fmla="*/ 3006671 h 3797084"/>
              <a:gd name="connsiteX30" fmla="*/ 3239145 w 6881247"/>
              <a:gd name="connsiteY30" fmla="*/ 3022169 h 3797084"/>
              <a:gd name="connsiteX31" fmla="*/ 2789694 w 6881247"/>
              <a:gd name="connsiteY31" fmla="*/ 3068664 h 3797084"/>
              <a:gd name="connsiteX32" fmla="*/ 2727701 w 6881247"/>
              <a:gd name="connsiteY32" fmla="*/ 3084162 h 3797084"/>
              <a:gd name="connsiteX33" fmla="*/ 2278250 w 6881247"/>
              <a:gd name="connsiteY33" fmla="*/ 3115159 h 3797084"/>
              <a:gd name="connsiteX34" fmla="*/ 2169762 w 6881247"/>
              <a:gd name="connsiteY34" fmla="*/ 3130657 h 3797084"/>
              <a:gd name="connsiteX35" fmla="*/ 2076772 w 6881247"/>
              <a:gd name="connsiteY35" fmla="*/ 3161654 h 3797084"/>
              <a:gd name="connsiteX36" fmla="*/ 2014779 w 6881247"/>
              <a:gd name="connsiteY36" fmla="*/ 3177152 h 3797084"/>
              <a:gd name="connsiteX37" fmla="*/ 1921789 w 6881247"/>
              <a:gd name="connsiteY37" fmla="*/ 3208149 h 3797084"/>
              <a:gd name="connsiteX38" fmla="*/ 1813301 w 6881247"/>
              <a:gd name="connsiteY38" fmla="*/ 3223647 h 3797084"/>
              <a:gd name="connsiteX39" fmla="*/ 1766806 w 6881247"/>
              <a:gd name="connsiteY39" fmla="*/ 3254644 h 3797084"/>
              <a:gd name="connsiteX40" fmla="*/ 1751308 w 6881247"/>
              <a:gd name="connsiteY40" fmla="*/ 3301139 h 3797084"/>
              <a:gd name="connsiteX41" fmla="*/ 1704813 w 6881247"/>
              <a:gd name="connsiteY41" fmla="*/ 3363132 h 3797084"/>
              <a:gd name="connsiteX42" fmla="*/ 1642820 w 6881247"/>
              <a:gd name="connsiteY42" fmla="*/ 3456122 h 3797084"/>
              <a:gd name="connsiteX43" fmla="*/ 1611823 w 6881247"/>
              <a:gd name="connsiteY43" fmla="*/ 3502616 h 3797084"/>
              <a:gd name="connsiteX44" fmla="*/ 1596325 w 6881247"/>
              <a:gd name="connsiteY44" fmla="*/ 3549111 h 3797084"/>
              <a:gd name="connsiteX45" fmla="*/ 1549830 w 6881247"/>
              <a:gd name="connsiteY45" fmla="*/ 3595606 h 3797084"/>
              <a:gd name="connsiteX46" fmla="*/ 1518833 w 6881247"/>
              <a:gd name="connsiteY46" fmla="*/ 3642101 h 3797084"/>
              <a:gd name="connsiteX47" fmla="*/ 1503335 w 6881247"/>
              <a:gd name="connsiteY47" fmla="*/ 3595606 h 3797084"/>
              <a:gd name="connsiteX48" fmla="*/ 1518833 w 6881247"/>
              <a:gd name="connsiteY48" fmla="*/ 3487118 h 3797084"/>
              <a:gd name="connsiteX49" fmla="*/ 1580827 w 6881247"/>
              <a:gd name="connsiteY49" fmla="*/ 3347633 h 3797084"/>
              <a:gd name="connsiteX50" fmla="*/ 1627322 w 6881247"/>
              <a:gd name="connsiteY50" fmla="*/ 3316637 h 3797084"/>
              <a:gd name="connsiteX51" fmla="*/ 1673816 w 6881247"/>
              <a:gd name="connsiteY51" fmla="*/ 3223647 h 3797084"/>
              <a:gd name="connsiteX52" fmla="*/ 1720311 w 6881247"/>
              <a:gd name="connsiteY52" fmla="*/ 3130657 h 3797084"/>
              <a:gd name="connsiteX53" fmla="*/ 1766806 w 6881247"/>
              <a:gd name="connsiteY53" fmla="*/ 3115159 h 3797084"/>
              <a:gd name="connsiteX54" fmla="*/ 1906291 w 6881247"/>
              <a:gd name="connsiteY54" fmla="*/ 3053166 h 3797084"/>
              <a:gd name="connsiteX55" fmla="*/ 1968284 w 6881247"/>
              <a:gd name="connsiteY55" fmla="*/ 3022169 h 3797084"/>
              <a:gd name="connsiteX56" fmla="*/ 2014779 w 6881247"/>
              <a:gd name="connsiteY56" fmla="*/ 2991172 h 3797084"/>
              <a:gd name="connsiteX57" fmla="*/ 2061274 w 6881247"/>
              <a:gd name="connsiteY57" fmla="*/ 2975674 h 3797084"/>
              <a:gd name="connsiteX58" fmla="*/ 2262752 w 6881247"/>
              <a:gd name="connsiteY58" fmla="*/ 2944678 h 3797084"/>
              <a:gd name="connsiteX59" fmla="*/ 2355742 w 6881247"/>
              <a:gd name="connsiteY59" fmla="*/ 2929179 h 3797084"/>
              <a:gd name="connsiteX60" fmla="*/ 2247254 w 6881247"/>
              <a:gd name="connsiteY60" fmla="*/ 2867186 h 3797084"/>
              <a:gd name="connsiteX61" fmla="*/ 2138766 w 6881247"/>
              <a:gd name="connsiteY61" fmla="*/ 2836189 h 3797084"/>
              <a:gd name="connsiteX62" fmla="*/ 2045776 w 6881247"/>
              <a:gd name="connsiteY62" fmla="*/ 2774196 h 3797084"/>
              <a:gd name="connsiteX63" fmla="*/ 1999281 w 6881247"/>
              <a:gd name="connsiteY63" fmla="*/ 2743200 h 3797084"/>
              <a:gd name="connsiteX64" fmla="*/ 1968284 w 6881247"/>
              <a:gd name="connsiteY64" fmla="*/ 2696705 h 3797084"/>
              <a:gd name="connsiteX65" fmla="*/ 1875294 w 6881247"/>
              <a:gd name="connsiteY65" fmla="*/ 2665708 h 3797084"/>
              <a:gd name="connsiteX66" fmla="*/ 1766806 w 6881247"/>
              <a:gd name="connsiteY66" fmla="*/ 2603715 h 3797084"/>
              <a:gd name="connsiteX67" fmla="*/ 1658318 w 6881247"/>
              <a:gd name="connsiteY67" fmla="*/ 2526223 h 3797084"/>
              <a:gd name="connsiteX68" fmla="*/ 1549830 w 6881247"/>
              <a:gd name="connsiteY68" fmla="*/ 2448732 h 3797084"/>
              <a:gd name="connsiteX69" fmla="*/ 1456840 w 6881247"/>
              <a:gd name="connsiteY69" fmla="*/ 2386739 h 3797084"/>
              <a:gd name="connsiteX70" fmla="*/ 1317355 w 6881247"/>
              <a:gd name="connsiteY70" fmla="*/ 2340244 h 3797084"/>
              <a:gd name="connsiteX71" fmla="*/ 1270861 w 6881247"/>
              <a:gd name="connsiteY71" fmla="*/ 2324745 h 3797084"/>
              <a:gd name="connsiteX72" fmla="*/ 1131376 w 6881247"/>
              <a:gd name="connsiteY72" fmla="*/ 2278250 h 3797084"/>
              <a:gd name="connsiteX73" fmla="*/ 1084881 w 6881247"/>
              <a:gd name="connsiteY73" fmla="*/ 2247254 h 3797084"/>
              <a:gd name="connsiteX74" fmla="*/ 914400 w 6881247"/>
              <a:gd name="connsiteY74" fmla="*/ 2200759 h 3797084"/>
              <a:gd name="connsiteX75" fmla="*/ 867905 w 6881247"/>
              <a:gd name="connsiteY75" fmla="*/ 2169762 h 3797084"/>
              <a:gd name="connsiteX76" fmla="*/ 929898 w 6881247"/>
              <a:gd name="connsiteY76" fmla="*/ 2107769 h 3797084"/>
              <a:gd name="connsiteX77" fmla="*/ 1053884 w 6881247"/>
              <a:gd name="connsiteY77" fmla="*/ 2154264 h 3797084"/>
              <a:gd name="connsiteX78" fmla="*/ 1208867 w 6881247"/>
              <a:gd name="connsiteY78" fmla="*/ 2216257 h 3797084"/>
              <a:gd name="connsiteX79" fmla="*/ 1255362 w 6881247"/>
              <a:gd name="connsiteY79" fmla="*/ 2247254 h 3797084"/>
              <a:gd name="connsiteX80" fmla="*/ 1301857 w 6881247"/>
              <a:gd name="connsiteY80" fmla="*/ 2262752 h 3797084"/>
              <a:gd name="connsiteX81" fmla="*/ 1425844 w 6881247"/>
              <a:gd name="connsiteY81" fmla="*/ 2293749 h 3797084"/>
              <a:gd name="connsiteX82" fmla="*/ 1565328 w 6881247"/>
              <a:gd name="connsiteY82" fmla="*/ 2324745 h 3797084"/>
              <a:gd name="connsiteX83" fmla="*/ 1751308 w 6881247"/>
              <a:gd name="connsiteY83" fmla="*/ 2386739 h 3797084"/>
              <a:gd name="connsiteX84" fmla="*/ 1797803 w 6881247"/>
              <a:gd name="connsiteY84" fmla="*/ 2402237 h 3797084"/>
              <a:gd name="connsiteX85" fmla="*/ 1890793 w 6881247"/>
              <a:gd name="connsiteY85" fmla="*/ 2464230 h 3797084"/>
              <a:gd name="connsiteX86" fmla="*/ 2030278 w 6881247"/>
              <a:gd name="connsiteY86" fmla="*/ 2572718 h 3797084"/>
              <a:gd name="connsiteX87" fmla="*/ 2123267 w 6881247"/>
              <a:gd name="connsiteY87" fmla="*/ 2619213 h 3797084"/>
              <a:gd name="connsiteX88" fmla="*/ 2216257 w 6881247"/>
              <a:gd name="connsiteY88" fmla="*/ 2696705 h 3797084"/>
              <a:gd name="connsiteX89" fmla="*/ 2309247 w 6881247"/>
              <a:gd name="connsiteY89" fmla="*/ 2727701 h 3797084"/>
              <a:gd name="connsiteX90" fmla="*/ 2355742 w 6881247"/>
              <a:gd name="connsiteY90" fmla="*/ 2758698 h 3797084"/>
              <a:gd name="connsiteX91" fmla="*/ 2572718 w 6881247"/>
              <a:gd name="connsiteY91" fmla="*/ 2758698 h 3797084"/>
              <a:gd name="connsiteX92" fmla="*/ 2789694 w 6881247"/>
              <a:gd name="connsiteY92" fmla="*/ 2789694 h 3797084"/>
              <a:gd name="connsiteX93" fmla="*/ 2898183 w 6881247"/>
              <a:gd name="connsiteY93" fmla="*/ 2820691 h 3797084"/>
              <a:gd name="connsiteX94" fmla="*/ 3130657 w 6881247"/>
              <a:gd name="connsiteY94" fmla="*/ 2836189 h 3797084"/>
              <a:gd name="connsiteX95" fmla="*/ 3456122 w 6881247"/>
              <a:gd name="connsiteY95" fmla="*/ 2820691 h 3797084"/>
              <a:gd name="connsiteX96" fmla="*/ 3595606 w 6881247"/>
              <a:gd name="connsiteY96" fmla="*/ 2805193 h 3797084"/>
              <a:gd name="connsiteX97" fmla="*/ 3642101 w 6881247"/>
              <a:gd name="connsiteY97" fmla="*/ 2774196 h 3797084"/>
              <a:gd name="connsiteX98" fmla="*/ 3626603 w 6881247"/>
              <a:gd name="connsiteY98" fmla="*/ 2727701 h 3797084"/>
              <a:gd name="connsiteX99" fmla="*/ 3580108 w 6881247"/>
              <a:gd name="connsiteY99" fmla="*/ 2681206 h 3797084"/>
              <a:gd name="connsiteX100" fmla="*/ 3425125 w 6881247"/>
              <a:gd name="connsiteY100" fmla="*/ 2603715 h 3797084"/>
              <a:gd name="connsiteX101" fmla="*/ 3378630 w 6881247"/>
              <a:gd name="connsiteY101" fmla="*/ 2572718 h 3797084"/>
              <a:gd name="connsiteX102" fmla="*/ 3239145 w 6881247"/>
              <a:gd name="connsiteY102" fmla="*/ 2495227 h 3797084"/>
              <a:gd name="connsiteX103" fmla="*/ 3146155 w 6881247"/>
              <a:gd name="connsiteY103" fmla="*/ 2417735 h 3797084"/>
              <a:gd name="connsiteX104" fmla="*/ 3099661 w 6881247"/>
              <a:gd name="connsiteY104" fmla="*/ 2402237 h 3797084"/>
              <a:gd name="connsiteX105" fmla="*/ 3053166 w 6881247"/>
              <a:gd name="connsiteY105" fmla="*/ 2309247 h 3797084"/>
              <a:gd name="connsiteX106" fmla="*/ 3099661 w 6881247"/>
              <a:gd name="connsiteY106" fmla="*/ 2293749 h 3797084"/>
              <a:gd name="connsiteX107" fmla="*/ 3254644 w 6881247"/>
              <a:gd name="connsiteY107" fmla="*/ 2340244 h 3797084"/>
              <a:gd name="connsiteX108" fmla="*/ 3347633 w 6881247"/>
              <a:gd name="connsiteY108" fmla="*/ 2402237 h 3797084"/>
              <a:gd name="connsiteX109" fmla="*/ 3394128 w 6881247"/>
              <a:gd name="connsiteY109" fmla="*/ 2433233 h 3797084"/>
              <a:gd name="connsiteX110" fmla="*/ 3487118 w 6881247"/>
              <a:gd name="connsiteY110" fmla="*/ 2464230 h 3797084"/>
              <a:gd name="connsiteX111" fmla="*/ 3533613 w 6881247"/>
              <a:gd name="connsiteY111" fmla="*/ 2510725 h 3797084"/>
              <a:gd name="connsiteX112" fmla="*/ 3564610 w 6881247"/>
              <a:gd name="connsiteY112" fmla="*/ 2557220 h 3797084"/>
              <a:gd name="connsiteX113" fmla="*/ 3657600 w 6881247"/>
              <a:gd name="connsiteY113" fmla="*/ 2619213 h 3797084"/>
              <a:gd name="connsiteX114" fmla="*/ 3704094 w 6881247"/>
              <a:gd name="connsiteY114" fmla="*/ 2650210 h 3797084"/>
              <a:gd name="connsiteX115" fmla="*/ 3797084 w 6881247"/>
              <a:gd name="connsiteY115" fmla="*/ 2727701 h 3797084"/>
              <a:gd name="connsiteX116" fmla="*/ 3859078 w 6881247"/>
              <a:gd name="connsiteY116" fmla="*/ 2743200 h 3797084"/>
              <a:gd name="connsiteX117" fmla="*/ 4091552 w 6881247"/>
              <a:gd name="connsiteY117" fmla="*/ 2727701 h 3797084"/>
              <a:gd name="connsiteX118" fmla="*/ 4262033 w 6881247"/>
              <a:gd name="connsiteY118" fmla="*/ 2712203 h 3797084"/>
              <a:gd name="connsiteX119" fmla="*/ 4510006 w 6881247"/>
              <a:gd name="connsiteY119" fmla="*/ 2743200 h 3797084"/>
              <a:gd name="connsiteX120" fmla="*/ 4587498 w 6881247"/>
              <a:gd name="connsiteY120" fmla="*/ 2758698 h 3797084"/>
              <a:gd name="connsiteX121" fmla="*/ 4804474 w 6881247"/>
              <a:gd name="connsiteY121" fmla="*/ 2774196 h 3797084"/>
              <a:gd name="connsiteX122" fmla="*/ 4943959 w 6881247"/>
              <a:gd name="connsiteY122" fmla="*/ 2758698 h 3797084"/>
              <a:gd name="connsiteX123" fmla="*/ 5036949 w 6881247"/>
              <a:gd name="connsiteY123" fmla="*/ 2727701 h 3797084"/>
              <a:gd name="connsiteX124" fmla="*/ 5129939 w 6881247"/>
              <a:gd name="connsiteY124" fmla="*/ 2712203 h 3797084"/>
              <a:gd name="connsiteX125" fmla="*/ 5191932 w 6881247"/>
              <a:gd name="connsiteY125" fmla="*/ 2696705 h 3797084"/>
              <a:gd name="connsiteX126" fmla="*/ 5269423 w 6881247"/>
              <a:gd name="connsiteY126" fmla="*/ 2681206 h 3797084"/>
              <a:gd name="connsiteX127" fmla="*/ 5284922 w 6881247"/>
              <a:gd name="connsiteY127" fmla="*/ 2634711 h 3797084"/>
              <a:gd name="connsiteX128" fmla="*/ 5160935 w 6881247"/>
              <a:gd name="connsiteY128" fmla="*/ 2526223 h 3797084"/>
              <a:gd name="connsiteX129" fmla="*/ 5052447 w 6881247"/>
              <a:gd name="connsiteY129" fmla="*/ 2479728 h 3797084"/>
              <a:gd name="connsiteX130" fmla="*/ 4959457 w 6881247"/>
              <a:gd name="connsiteY130" fmla="*/ 2448732 h 3797084"/>
              <a:gd name="connsiteX131" fmla="*/ 4897464 w 6881247"/>
              <a:gd name="connsiteY131" fmla="*/ 2417735 h 3797084"/>
              <a:gd name="connsiteX132" fmla="*/ 4850969 w 6881247"/>
              <a:gd name="connsiteY132" fmla="*/ 2386739 h 3797084"/>
              <a:gd name="connsiteX133" fmla="*/ 4804474 w 6881247"/>
              <a:gd name="connsiteY133" fmla="*/ 2371240 h 3797084"/>
              <a:gd name="connsiteX134" fmla="*/ 4711484 w 6881247"/>
              <a:gd name="connsiteY134" fmla="*/ 2293749 h 3797084"/>
              <a:gd name="connsiteX135" fmla="*/ 4664989 w 6881247"/>
              <a:gd name="connsiteY135" fmla="*/ 2278250 h 3797084"/>
              <a:gd name="connsiteX136" fmla="*/ 4525505 w 6881247"/>
              <a:gd name="connsiteY136" fmla="*/ 2138766 h 3797084"/>
              <a:gd name="connsiteX137" fmla="*/ 4479010 w 6881247"/>
              <a:gd name="connsiteY137" fmla="*/ 2092271 h 3797084"/>
              <a:gd name="connsiteX138" fmla="*/ 4432515 w 6881247"/>
              <a:gd name="connsiteY138" fmla="*/ 2045776 h 3797084"/>
              <a:gd name="connsiteX139" fmla="*/ 4401518 w 6881247"/>
              <a:gd name="connsiteY139" fmla="*/ 1999281 h 3797084"/>
              <a:gd name="connsiteX140" fmla="*/ 4277532 w 6881247"/>
              <a:gd name="connsiteY140" fmla="*/ 1906291 h 3797084"/>
              <a:gd name="connsiteX141" fmla="*/ 4231037 w 6881247"/>
              <a:gd name="connsiteY141" fmla="*/ 1875294 h 3797084"/>
              <a:gd name="connsiteX142" fmla="*/ 4138047 w 6881247"/>
              <a:gd name="connsiteY142" fmla="*/ 1782305 h 3797084"/>
              <a:gd name="connsiteX143" fmla="*/ 4045057 w 6881247"/>
              <a:gd name="connsiteY143" fmla="*/ 1720311 h 3797084"/>
              <a:gd name="connsiteX144" fmla="*/ 3952067 w 6881247"/>
              <a:gd name="connsiteY144" fmla="*/ 1611823 h 3797084"/>
              <a:gd name="connsiteX145" fmla="*/ 3921071 w 6881247"/>
              <a:gd name="connsiteY145" fmla="*/ 1565328 h 3797084"/>
              <a:gd name="connsiteX146" fmla="*/ 3828081 w 6881247"/>
              <a:gd name="connsiteY146" fmla="*/ 1456840 h 3797084"/>
              <a:gd name="connsiteX147" fmla="*/ 3781586 w 6881247"/>
              <a:gd name="connsiteY147" fmla="*/ 1425844 h 3797084"/>
              <a:gd name="connsiteX148" fmla="*/ 3688596 w 6881247"/>
              <a:gd name="connsiteY148" fmla="*/ 1394847 h 3797084"/>
              <a:gd name="connsiteX149" fmla="*/ 3549111 w 6881247"/>
              <a:gd name="connsiteY149" fmla="*/ 1348352 h 3797084"/>
              <a:gd name="connsiteX150" fmla="*/ 3456122 w 6881247"/>
              <a:gd name="connsiteY150" fmla="*/ 1317355 h 3797084"/>
              <a:gd name="connsiteX151" fmla="*/ 3409627 w 6881247"/>
              <a:gd name="connsiteY151" fmla="*/ 1301857 h 3797084"/>
              <a:gd name="connsiteX152" fmla="*/ 3363132 w 6881247"/>
              <a:gd name="connsiteY152" fmla="*/ 1286359 h 3797084"/>
              <a:gd name="connsiteX153" fmla="*/ 3301139 w 6881247"/>
              <a:gd name="connsiteY153" fmla="*/ 1270861 h 3797084"/>
              <a:gd name="connsiteX154" fmla="*/ 3223647 w 6881247"/>
              <a:gd name="connsiteY154" fmla="*/ 1255362 h 3797084"/>
              <a:gd name="connsiteX155" fmla="*/ 2712203 w 6881247"/>
              <a:gd name="connsiteY155" fmla="*/ 1224366 h 3797084"/>
              <a:gd name="connsiteX156" fmla="*/ 2495227 w 6881247"/>
              <a:gd name="connsiteY156" fmla="*/ 1239864 h 3797084"/>
              <a:gd name="connsiteX157" fmla="*/ 2293749 w 6881247"/>
              <a:gd name="connsiteY157" fmla="*/ 1286359 h 3797084"/>
              <a:gd name="connsiteX158" fmla="*/ 2200759 w 6881247"/>
              <a:gd name="connsiteY158" fmla="*/ 1317355 h 3797084"/>
              <a:gd name="connsiteX159" fmla="*/ 2138766 w 6881247"/>
              <a:gd name="connsiteY159" fmla="*/ 1348352 h 3797084"/>
              <a:gd name="connsiteX160" fmla="*/ 2030278 w 6881247"/>
              <a:gd name="connsiteY160" fmla="*/ 1379349 h 3797084"/>
              <a:gd name="connsiteX161" fmla="*/ 1937288 w 6881247"/>
              <a:gd name="connsiteY161" fmla="*/ 1410345 h 3797084"/>
              <a:gd name="connsiteX162" fmla="*/ 1890793 w 6881247"/>
              <a:gd name="connsiteY162" fmla="*/ 1441342 h 3797084"/>
              <a:gd name="connsiteX163" fmla="*/ 1735810 w 6881247"/>
              <a:gd name="connsiteY163" fmla="*/ 1487837 h 3797084"/>
              <a:gd name="connsiteX164" fmla="*/ 1642820 w 6881247"/>
              <a:gd name="connsiteY164" fmla="*/ 1518833 h 3797084"/>
              <a:gd name="connsiteX165" fmla="*/ 1596325 w 6881247"/>
              <a:gd name="connsiteY165" fmla="*/ 1534332 h 3797084"/>
              <a:gd name="connsiteX166" fmla="*/ 1580827 w 6881247"/>
              <a:gd name="connsiteY166" fmla="*/ 1487837 h 3797084"/>
              <a:gd name="connsiteX167" fmla="*/ 1627322 w 6881247"/>
              <a:gd name="connsiteY167" fmla="*/ 1441342 h 3797084"/>
              <a:gd name="connsiteX168" fmla="*/ 1673816 w 6881247"/>
              <a:gd name="connsiteY168" fmla="*/ 1410345 h 3797084"/>
              <a:gd name="connsiteX169" fmla="*/ 1782305 w 6881247"/>
              <a:gd name="connsiteY169" fmla="*/ 1363850 h 3797084"/>
              <a:gd name="connsiteX170" fmla="*/ 1844298 w 6881247"/>
              <a:gd name="connsiteY170" fmla="*/ 1348352 h 3797084"/>
              <a:gd name="connsiteX171" fmla="*/ 1890793 w 6881247"/>
              <a:gd name="connsiteY171" fmla="*/ 1317355 h 3797084"/>
              <a:gd name="connsiteX172" fmla="*/ 1983783 w 6881247"/>
              <a:gd name="connsiteY172" fmla="*/ 1286359 h 3797084"/>
              <a:gd name="connsiteX173" fmla="*/ 1441342 w 6881247"/>
              <a:gd name="connsiteY173" fmla="*/ 1379349 h 3797084"/>
              <a:gd name="connsiteX174" fmla="*/ 1317355 w 6881247"/>
              <a:gd name="connsiteY174" fmla="*/ 1425844 h 3797084"/>
              <a:gd name="connsiteX175" fmla="*/ 1208867 w 6881247"/>
              <a:gd name="connsiteY175" fmla="*/ 1441342 h 3797084"/>
              <a:gd name="connsiteX176" fmla="*/ 1115878 w 6881247"/>
              <a:gd name="connsiteY176" fmla="*/ 1456840 h 3797084"/>
              <a:gd name="connsiteX177" fmla="*/ 976393 w 6881247"/>
              <a:gd name="connsiteY177" fmla="*/ 1487837 h 3797084"/>
              <a:gd name="connsiteX178" fmla="*/ 821410 w 6881247"/>
              <a:gd name="connsiteY178" fmla="*/ 1518833 h 3797084"/>
              <a:gd name="connsiteX179" fmla="*/ 774915 w 6881247"/>
              <a:gd name="connsiteY179" fmla="*/ 1534332 h 3797084"/>
              <a:gd name="connsiteX180" fmla="*/ 650928 w 6881247"/>
              <a:gd name="connsiteY180" fmla="*/ 1565328 h 3797084"/>
              <a:gd name="connsiteX181" fmla="*/ 573437 w 6881247"/>
              <a:gd name="connsiteY181" fmla="*/ 1596325 h 3797084"/>
              <a:gd name="connsiteX182" fmla="*/ 480447 w 6881247"/>
              <a:gd name="connsiteY182" fmla="*/ 1627322 h 3797084"/>
              <a:gd name="connsiteX183" fmla="*/ 387457 w 6881247"/>
              <a:gd name="connsiteY183" fmla="*/ 1673816 h 3797084"/>
              <a:gd name="connsiteX184" fmla="*/ 340962 w 6881247"/>
              <a:gd name="connsiteY184" fmla="*/ 1689315 h 3797084"/>
              <a:gd name="connsiteX185" fmla="*/ 247972 w 6881247"/>
              <a:gd name="connsiteY185" fmla="*/ 1751308 h 3797084"/>
              <a:gd name="connsiteX186" fmla="*/ 170481 w 6881247"/>
              <a:gd name="connsiteY186" fmla="*/ 1844298 h 3797084"/>
              <a:gd name="connsiteX187" fmla="*/ 123986 w 6881247"/>
              <a:gd name="connsiteY187" fmla="*/ 1906291 h 3797084"/>
              <a:gd name="connsiteX188" fmla="*/ 61993 w 6881247"/>
              <a:gd name="connsiteY188" fmla="*/ 1937288 h 3797084"/>
              <a:gd name="connsiteX189" fmla="*/ 46494 w 6881247"/>
              <a:gd name="connsiteY189" fmla="*/ 1983783 h 3797084"/>
              <a:gd name="connsiteX190" fmla="*/ 15498 w 6881247"/>
              <a:gd name="connsiteY190" fmla="*/ 1890793 h 3797084"/>
              <a:gd name="connsiteX191" fmla="*/ 0 w 6881247"/>
              <a:gd name="connsiteY191" fmla="*/ 1844298 h 3797084"/>
              <a:gd name="connsiteX192" fmla="*/ 15498 w 6881247"/>
              <a:gd name="connsiteY192" fmla="*/ 1782305 h 3797084"/>
              <a:gd name="connsiteX193" fmla="*/ 154983 w 6881247"/>
              <a:gd name="connsiteY193" fmla="*/ 1673816 h 3797084"/>
              <a:gd name="connsiteX194" fmla="*/ 216976 w 6881247"/>
              <a:gd name="connsiteY194" fmla="*/ 1658318 h 3797084"/>
              <a:gd name="connsiteX195" fmla="*/ 278969 w 6881247"/>
              <a:gd name="connsiteY195" fmla="*/ 1627322 h 3797084"/>
              <a:gd name="connsiteX196" fmla="*/ 325464 w 6881247"/>
              <a:gd name="connsiteY196" fmla="*/ 1611823 h 3797084"/>
              <a:gd name="connsiteX197" fmla="*/ 371959 w 6881247"/>
              <a:gd name="connsiteY197" fmla="*/ 1580827 h 3797084"/>
              <a:gd name="connsiteX198" fmla="*/ 418454 w 6881247"/>
              <a:gd name="connsiteY198" fmla="*/ 1565328 h 3797084"/>
              <a:gd name="connsiteX199" fmla="*/ 573437 w 6881247"/>
              <a:gd name="connsiteY199" fmla="*/ 1503335 h 3797084"/>
              <a:gd name="connsiteX200" fmla="*/ 619932 w 6881247"/>
              <a:gd name="connsiteY200" fmla="*/ 1487837 h 3797084"/>
              <a:gd name="connsiteX201" fmla="*/ 666427 w 6881247"/>
              <a:gd name="connsiteY201" fmla="*/ 1472339 h 3797084"/>
              <a:gd name="connsiteX202" fmla="*/ 712922 w 6881247"/>
              <a:gd name="connsiteY202" fmla="*/ 1441342 h 3797084"/>
              <a:gd name="connsiteX203" fmla="*/ 805911 w 6881247"/>
              <a:gd name="connsiteY203" fmla="*/ 1410345 h 3797084"/>
              <a:gd name="connsiteX204" fmla="*/ 914400 w 6881247"/>
              <a:gd name="connsiteY204" fmla="*/ 1379349 h 3797084"/>
              <a:gd name="connsiteX205" fmla="*/ 960894 w 6881247"/>
              <a:gd name="connsiteY205" fmla="*/ 1363850 h 3797084"/>
              <a:gd name="connsiteX206" fmla="*/ 1115878 w 6881247"/>
              <a:gd name="connsiteY206" fmla="*/ 1317355 h 3797084"/>
              <a:gd name="connsiteX207" fmla="*/ 1270861 w 6881247"/>
              <a:gd name="connsiteY207" fmla="*/ 1270861 h 3797084"/>
              <a:gd name="connsiteX208" fmla="*/ 1317355 w 6881247"/>
              <a:gd name="connsiteY208" fmla="*/ 1255362 h 3797084"/>
              <a:gd name="connsiteX209" fmla="*/ 1379349 w 6881247"/>
              <a:gd name="connsiteY209" fmla="*/ 1239864 h 3797084"/>
              <a:gd name="connsiteX210" fmla="*/ 1425844 w 6881247"/>
              <a:gd name="connsiteY210" fmla="*/ 1224366 h 3797084"/>
              <a:gd name="connsiteX211" fmla="*/ 1518833 w 6881247"/>
              <a:gd name="connsiteY211" fmla="*/ 1208867 h 3797084"/>
              <a:gd name="connsiteX212" fmla="*/ 1642820 w 6881247"/>
              <a:gd name="connsiteY212" fmla="*/ 1177871 h 3797084"/>
              <a:gd name="connsiteX213" fmla="*/ 1735810 w 6881247"/>
              <a:gd name="connsiteY213" fmla="*/ 1146874 h 3797084"/>
              <a:gd name="connsiteX214" fmla="*/ 1782305 w 6881247"/>
              <a:gd name="connsiteY214" fmla="*/ 1131376 h 3797084"/>
              <a:gd name="connsiteX215" fmla="*/ 1859796 w 6881247"/>
              <a:gd name="connsiteY215" fmla="*/ 1115878 h 3797084"/>
              <a:gd name="connsiteX216" fmla="*/ 1952786 w 6881247"/>
              <a:gd name="connsiteY216" fmla="*/ 1100379 h 3797084"/>
              <a:gd name="connsiteX217" fmla="*/ 2309247 w 6881247"/>
              <a:gd name="connsiteY217" fmla="*/ 1084881 h 3797084"/>
              <a:gd name="connsiteX218" fmla="*/ 2743200 w 6881247"/>
              <a:gd name="connsiteY218" fmla="*/ 1053884 h 3797084"/>
              <a:gd name="connsiteX219" fmla="*/ 2867186 w 6881247"/>
              <a:gd name="connsiteY219" fmla="*/ 1038386 h 3797084"/>
              <a:gd name="connsiteX220" fmla="*/ 3068664 w 6881247"/>
              <a:gd name="connsiteY220" fmla="*/ 1022888 h 3797084"/>
              <a:gd name="connsiteX221" fmla="*/ 3688596 w 6881247"/>
              <a:gd name="connsiteY221" fmla="*/ 1053884 h 3797084"/>
              <a:gd name="connsiteX222" fmla="*/ 4045057 w 6881247"/>
              <a:gd name="connsiteY222" fmla="*/ 1100379 h 3797084"/>
              <a:gd name="connsiteX223" fmla="*/ 4138047 w 6881247"/>
              <a:gd name="connsiteY223" fmla="*/ 1131376 h 3797084"/>
              <a:gd name="connsiteX224" fmla="*/ 4184542 w 6881247"/>
              <a:gd name="connsiteY224" fmla="*/ 1162372 h 3797084"/>
              <a:gd name="connsiteX225" fmla="*/ 4153545 w 6881247"/>
              <a:gd name="connsiteY225" fmla="*/ 1053884 h 3797084"/>
              <a:gd name="connsiteX226" fmla="*/ 4122549 w 6881247"/>
              <a:gd name="connsiteY226" fmla="*/ 1007389 h 3797084"/>
              <a:gd name="connsiteX227" fmla="*/ 4091552 w 6881247"/>
              <a:gd name="connsiteY227" fmla="*/ 898901 h 3797084"/>
              <a:gd name="connsiteX228" fmla="*/ 4122549 w 6881247"/>
              <a:gd name="connsiteY228" fmla="*/ 774915 h 3797084"/>
              <a:gd name="connsiteX229" fmla="*/ 4184542 w 6881247"/>
              <a:gd name="connsiteY229" fmla="*/ 681925 h 3797084"/>
              <a:gd name="connsiteX230" fmla="*/ 4231037 w 6881247"/>
              <a:gd name="connsiteY230" fmla="*/ 650928 h 3797084"/>
              <a:gd name="connsiteX231" fmla="*/ 4355023 w 6881247"/>
              <a:gd name="connsiteY231" fmla="*/ 542440 h 3797084"/>
              <a:gd name="connsiteX232" fmla="*/ 4448013 w 6881247"/>
              <a:gd name="connsiteY232" fmla="*/ 480447 h 3797084"/>
              <a:gd name="connsiteX233" fmla="*/ 4494508 w 6881247"/>
              <a:gd name="connsiteY233" fmla="*/ 449450 h 3797084"/>
              <a:gd name="connsiteX234" fmla="*/ 4556501 w 6881247"/>
              <a:gd name="connsiteY234" fmla="*/ 418454 h 3797084"/>
              <a:gd name="connsiteX235" fmla="*/ 4649491 w 6881247"/>
              <a:gd name="connsiteY235" fmla="*/ 356461 h 3797084"/>
              <a:gd name="connsiteX236" fmla="*/ 4804474 w 6881247"/>
              <a:gd name="connsiteY236" fmla="*/ 294467 h 3797084"/>
              <a:gd name="connsiteX237" fmla="*/ 4850969 w 6881247"/>
              <a:gd name="connsiteY237" fmla="*/ 263471 h 3797084"/>
              <a:gd name="connsiteX238" fmla="*/ 4897464 w 6881247"/>
              <a:gd name="connsiteY238" fmla="*/ 247972 h 3797084"/>
              <a:gd name="connsiteX239" fmla="*/ 5021450 w 6881247"/>
              <a:gd name="connsiteY239" fmla="*/ 185979 h 3797084"/>
              <a:gd name="connsiteX240" fmla="*/ 5145437 w 6881247"/>
              <a:gd name="connsiteY240" fmla="*/ 154983 h 3797084"/>
              <a:gd name="connsiteX241" fmla="*/ 5315918 w 6881247"/>
              <a:gd name="connsiteY241" fmla="*/ 92989 h 3797084"/>
              <a:gd name="connsiteX242" fmla="*/ 5362413 w 6881247"/>
              <a:gd name="connsiteY242" fmla="*/ 77491 h 3797084"/>
              <a:gd name="connsiteX243" fmla="*/ 5408908 w 6881247"/>
              <a:gd name="connsiteY243" fmla="*/ 61993 h 3797084"/>
              <a:gd name="connsiteX244" fmla="*/ 5687878 w 6881247"/>
              <a:gd name="connsiteY244" fmla="*/ 15498 h 3797084"/>
              <a:gd name="connsiteX245" fmla="*/ 5749871 w 6881247"/>
              <a:gd name="connsiteY245" fmla="*/ 0 h 3797084"/>
              <a:gd name="connsiteX246" fmla="*/ 6152827 w 6881247"/>
              <a:gd name="connsiteY246" fmla="*/ 15498 h 3797084"/>
              <a:gd name="connsiteX247" fmla="*/ 6199322 w 6881247"/>
              <a:gd name="connsiteY247" fmla="*/ 30996 h 3797084"/>
              <a:gd name="connsiteX248" fmla="*/ 6276813 w 6881247"/>
              <a:gd name="connsiteY248" fmla="*/ 46494 h 3797084"/>
              <a:gd name="connsiteX249" fmla="*/ 6369803 w 6881247"/>
              <a:gd name="connsiteY249" fmla="*/ 77491 h 3797084"/>
              <a:gd name="connsiteX250" fmla="*/ 6416298 w 6881247"/>
              <a:gd name="connsiteY250" fmla="*/ 108488 h 3797084"/>
              <a:gd name="connsiteX251" fmla="*/ 6509288 w 6881247"/>
              <a:gd name="connsiteY251" fmla="*/ 139484 h 3797084"/>
              <a:gd name="connsiteX252" fmla="*/ 6509288 w 6881247"/>
              <a:gd name="connsiteY252" fmla="*/ 216976 h 3797084"/>
              <a:gd name="connsiteX253" fmla="*/ 6400800 w 6881247"/>
              <a:gd name="connsiteY253" fmla="*/ 232474 h 3797084"/>
              <a:gd name="connsiteX254" fmla="*/ 6214820 w 6881247"/>
              <a:gd name="connsiteY254" fmla="*/ 247972 h 3797084"/>
              <a:gd name="connsiteX255" fmla="*/ 6152827 w 6881247"/>
              <a:gd name="connsiteY255" fmla="*/ 263471 h 3797084"/>
              <a:gd name="connsiteX256" fmla="*/ 5904854 w 6881247"/>
              <a:gd name="connsiteY256" fmla="*/ 232474 h 3797084"/>
              <a:gd name="connsiteX257" fmla="*/ 5734372 w 6881247"/>
              <a:gd name="connsiteY257" fmla="*/ 247972 h 3797084"/>
              <a:gd name="connsiteX258" fmla="*/ 5641383 w 6881247"/>
              <a:gd name="connsiteY258" fmla="*/ 278969 h 3797084"/>
              <a:gd name="connsiteX259" fmla="*/ 5749871 w 6881247"/>
              <a:gd name="connsiteY259" fmla="*/ 325464 h 3797084"/>
              <a:gd name="connsiteX260" fmla="*/ 5811864 w 6881247"/>
              <a:gd name="connsiteY260" fmla="*/ 356461 h 3797084"/>
              <a:gd name="connsiteX261" fmla="*/ 5873857 w 6881247"/>
              <a:gd name="connsiteY261" fmla="*/ 371959 h 3797084"/>
              <a:gd name="connsiteX262" fmla="*/ 5966847 w 6881247"/>
              <a:gd name="connsiteY262" fmla="*/ 402955 h 3797084"/>
              <a:gd name="connsiteX263" fmla="*/ 6013342 w 6881247"/>
              <a:gd name="connsiteY263" fmla="*/ 433952 h 3797084"/>
              <a:gd name="connsiteX264" fmla="*/ 6059837 w 6881247"/>
              <a:gd name="connsiteY264" fmla="*/ 449450 h 3797084"/>
              <a:gd name="connsiteX265" fmla="*/ 6137328 w 6881247"/>
              <a:gd name="connsiteY265" fmla="*/ 542440 h 3797084"/>
              <a:gd name="connsiteX266" fmla="*/ 6183823 w 6881247"/>
              <a:gd name="connsiteY266" fmla="*/ 604433 h 3797084"/>
              <a:gd name="connsiteX267" fmla="*/ 6230318 w 6881247"/>
              <a:gd name="connsiteY267" fmla="*/ 712922 h 3797084"/>
              <a:gd name="connsiteX268" fmla="*/ 6261315 w 6881247"/>
              <a:gd name="connsiteY268" fmla="*/ 759416 h 3797084"/>
              <a:gd name="connsiteX269" fmla="*/ 6276813 w 6881247"/>
              <a:gd name="connsiteY269" fmla="*/ 821410 h 3797084"/>
              <a:gd name="connsiteX270" fmla="*/ 6121830 w 6881247"/>
              <a:gd name="connsiteY270" fmla="*/ 790413 h 3797084"/>
              <a:gd name="connsiteX271" fmla="*/ 5966847 w 6881247"/>
              <a:gd name="connsiteY271" fmla="*/ 681925 h 3797084"/>
              <a:gd name="connsiteX272" fmla="*/ 5904854 w 6881247"/>
              <a:gd name="connsiteY272" fmla="*/ 650928 h 3797084"/>
              <a:gd name="connsiteX273" fmla="*/ 5765369 w 6881247"/>
              <a:gd name="connsiteY273" fmla="*/ 542440 h 3797084"/>
              <a:gd name="connsiteX274" fmla="*/ 5548393 w 6881247"/>
              <a:gd name="connsiteY274" fmla="*/ 511444 h 3797084"/>
              <a:gd name="connsiteX275" fmla="*/ 5300420 w 6881247"/>
              <a:gd name="connsiteY275" fmla="*/ 526942 h 3797084"/>
              <a:gd name="connsiteX276" fmla="*/ 5238427 w 6881247"/>
              <a:gd name="connsiteY276" fmla="*/ 542440 h 3797084"/>
              <a:gd name="connsiteX277" fmla="*/ 5145437 w 6881247"/>
              <a:gd name="connsiteY277" fmla="*/ 588935 h 3797084"/>
              <a:gd name="connsiteX278" fmla="*/ 5083444 w 6881247"/>
              <a:gd name="connsiteY278" fmla="*/ 635430 h 3797084"/>
              <a:gd name="connsiteX279" fmla="*/ 4912962 w 6881247"/>
              <a:gd name="connsiteY279" fmla="*/ 774915 h 3797084"/>
              <a:gd name="connsiteX280" fmla="*/ 4835471 w 6881247"/>
              <a:gd name="connsiteY280" fmla="*/ 914400 h 3797084"/>
              <a:gd name="connsiteX281" fmla="*/ 4974955 w 6881247"/>
              <a:gd name="connsiteY281" fmla="*/ 960894 h 3797084"/>
              <a:gd name="connsiteX282" fmla="*/ 5067945 w 6881247"/>
              <a:gd name="connsiteY282" fmla="*/ 991891 h 3797084"/>
              <a:gd name="connsiteX283" fmla="*/ 5176433 w 6881247"/>
              <a:gd name="connsiteY283" fmla="*/ 1038386 h 3797084"/>
              <a:gd name="connsiteX284" fmla="*/ 5238427 w 6881247"/>
              <a:gd name="connsiteY284" fmla="*/ 1084881 h 3797084"/>
              <a:gd name="connsiteX285" fmla="*/ 5470901 w 6881247"/>
              <a:gd name="connsiteY285" fmla="*/ 1115878 h 3797084"/>
              <a:gd name="connsiteX286" fmla="*/ 5765369 w 6881247"/>
              <a:gd name="connsiteY286" fmla="*/ 1146874 h 3797084"/>
              <a:gd name="connsiteX287" fmla="*/ 5935850 w 6881247"/>
              <a:gd name="connsiteY287" fmla="*/ 1224366 h 3797084"/>
              <a:gd name="connsiteX288" fmla="*/ 6013342 w 6881247"/>
              <a:gd name="connsiteY288" fmla="*/ 1317355 h 3797084"/>
              <a:gd name="connsiteX289" fmla="*/ 6106332 w 6881247"/>
              <a:gd name="connsiteY289" fmla="*/ 1425844 h 3797084"/>
              <a:gd name="connsiteX290" fmla="*/ 6121830 w 6881247"/>
              <a:gd name="connsiteY290" fmla="*/ 1472339 h 3797084"/>
              <a:gd name="connsiteX291" fmla="*/ 6168325 w 6881247"/>
              <a:gd name="connsiteY291" fmla="*/ 1565328 h 3797084"/>
              <a:gd name="connsiteX292" fmla="*/ 6090833 w 6881247"/>
              <a:gd name="connsiteY292" fmla="*/ 1580827 h 3797084"/>
              <a:gd name="connsiteX293" fmla="*/ 5997844 w 6881247"/>
              <a:gd name="connsiteY293" fmla="*/ 1534332 h 3797084"/>
              <a:gd name="connsiteX294" fmla="*/ 5889355 w 6881247"/>
              <a:gd name="connsiteY294" fmla="*/ 1441342 h 3797084"/>
              <a:gd name="connsiteX295" fmla="*/ 5842861 w 6881247"/>
              <a:gd name="connsiteY295" fmla="*/ 1379349 h 3797084"/>
              <a:gd name="connsiteX296" fmla="*/ 5749871 w 6881247"/>
              <a:gd name="connsiteY296" fmla="*/ 1317355 h 3797084"/>
              <a:gd name="connsiteX297" fmla="*/ 5486400 w 6881247"/>
              <a:gd name="connsiteY297" fmla="*/ 1332854 h 3797084"/>
              <a:gd name="connsiteX298" fmla="*/ 5377911 w 6881247"/>
              <a:gd name="connsiteY298" fmla="*/ 1317355 h 3797084"/>
              <a:gd name="connsiteX299" fmla="*/ 5253925 w 6881247"/>
              <a:gd name="connsiteY299" fmla="*/ 1286359 h 3797084"/>
              <a:gd name="connsiteX300" fmla="*/ 5145437 w 6881247"/>
              <a:gd name="connsiteY300" fmla="*/ 1255362 h 3797084"/>
              <a:gd name="connsiteX301" fmla="*/ 5098942 w 6881247"/>
              <a:gd name="connsiteY301" fmla="*/ 1224366 h 3797084"/>
              <a:gd name="connsiteX302" fmla="*/ 4990454 w 6881247"/>
              <a:gd name="connsiteY302" fmla="*/ 1239864 h 3797084"/>
              <a:gd name="connsiteX303" fmla="*/ 4928461 w 6881247"/>
              <a:gd name="connsiteY303" fmla="*/ 1270861 h 3797084"/>
              <a:gd name="connsiteX304" fmla="*/ 4866467 w 6881247"/>
              <a:gd name="connsiteY304" fmla="*/ 1286359 h 3797084"/>
              <a:gd name="connsiteX305" fmla="*/ 4819972 w 6881247"/>
              <a:gd name="connsiteY305" fmla="*/ 1332854 h 3797084"/>
              <a:gd name="connsiteX306" fmla="*/ 4773478 w 6881247"/>
              <a:gd name="connsiteY306" fmla="*/ 1487837 h 3797084"/>
              <a:gd name="connsiteX307" fmla="*/ 4835471 w 6881247"/>
              <a:gd name="connsiteY307" fmla="*/ 1580827 h 3797084"/>
              <a:gd name="connsiteX308" fmla="*/ 4881966 w 6881247"/>
              <a:gd name="connsiteY308" fmla="*/ 1596325 h 3797084"/>
              <a:gd name="connsiteX309" fmla="*/ 4928461 w 6881247"/>
              <a:gd name="connsiteY309" fmla="*/ 1627322 h 3797084"/>
              <a:gd name="connsiteX310" fmla="*/ 5083444 w 6881247"/>
              <a:gd name="connsiteY310" fmla="*/ 1673816 h 3797084"/>
              <a:gd name="connsiteX311" fmla="*/ 5176433 w 6881247"/>
              <a:gd name="connsiteY311" fmla="*/ 1704813 h 3797084"/>
              <a:gd name="connsiteX312" fmla="*/ 5238427 w 6881247"/>
              <a:gd name="connsiteY312" fmla="*/ 1751308 h 3797084"/>
              <a:gd name="connsiteX313" fmla="*/ 5331416 w 6881247"/>
              <a:gd name="connsiteY313" fmla="*/ 1844298 h 3797084"/>
              <a:gd name="connsiteX314" fmla="*/ 5393410 w 6881247"/>
              <a:gd name="connsiteY314" fmla="*/ 1890793 h 3797084"/>
              <a:gd name="connsiteX315" fmla="*/ 5486400 w 6881247"/>
              <a:gd name="connsiteY315" fmla="*/ 1968284 h 3797084"/>
              <a:gd name="connsiteX316" fmla="*/ 5548393 w 6881247"/>
              <a:gd name="connsiteY316" fmla="*/ 2061274 h 3797084"/>
              <a:gd name="connsiteX317" fmla="*/ 5594888 w 6881247"/>
              <a:gd name="connsiteY317" fmla="*/ 2123267 h 3797084"/>
              <a:gd name="connsiteX318" fmla="*/ 5703376 w 6881247"/>
              <a:gd name="connsiteY318" fmla="*/ 2262752 h 3797084"/>
              <a:gd name="connsiteX319" fmla="*/ 5749871 w 6881247"/>
              <a:gd name="connsiteY319" fmla="*/ 2309247 h 3797084"/>
              <a:gd name="connsiteX320" fmla="*/ 5873857 w 6881247"/>
              <a:gd name="connsiteY320" fmla="*/ 2247254 h 3797084"/>
              <a:gd name="connsiteX321" fmla="*/ 5920352 w 6881247"/>
              <a:gd name="connsiteY321" fmla="*/ 2231755 h 3797084"/>
              <a:gd name="connsiteX322" fmla="*/ 6028840 w 6881247"/>
              <a:gd name="connsiteY322" fmla="*/ 2185261 h 3797084"/>
              <a:gd name="connsiteX323" fmla="*/ 6090833 w 6881247"/>
              <a:gd name="connsiteY323" fmla="*/ 2154264 h 3797084"/>
              <a:gd name="connsiteX324" fmla="*/ 6168325 w 6881247"/>
              <a:gd name="connsiteY324" fmla="*/ 2216257 h 3797084"/>
              <a:gd name="connsiteX325" fmla="*/ 6881247 w 6881247"/>
              <a:gd name="connsiteY325" fmla="*/ 2923039 h 3797084"/>
              <a:gd name="connsiteX0" fmla="*/ 6834752 w 6881247"/>
              <a:gd name="connsiteY0" fmla="*/ 3797084 h 3797084"/>
              <a:gd name="connsiteX1" fmla="*/ 6741762 w 6881247"/>
              <a:gd name="connsiteY1" fmla="*/ 3719593 h 3797084"/>
              <a:gd name="connsiteX2" fmla="*/ 6695267 w 6881247"/>
              <a:gd name="connsiteY2" fmla="*/ 3704094 h 3797084"/>
              <a:gd name="connsiteX3" fmla="*/ 6602278 w 6881247"/>
              <a:gd name="connsiteY3" fmla="*/ 3642101 h 3797084"/>
              <a:gd name="connsiteX4" fmla="*/ 6509288 w 6881247"/>
              <a:gd name="connsiteY4" fmla="*/ 3611105 h 3797084"/>
              <a:gd name="connsiteX5" fmla="*/ 6462793 w 6881247"/>
              <a:gd name="connsiteY5" fmla="*/ 3595606 h 3797084"/>
              <a:gd name="connsiteX6" fmla="*/ 6416298 w 6881247"/>
              <a:gd name="connsiteY6" fmla="*/ 3564610 h 3797084"/>
              <a:gd name="connsiteX7" fmla="*/ 6323308 w 6881247"/>
              <a:gd name="connsiteY7" fmla="*/ 3487118 h 3797084"/>
              <a:gd name="connsiteX8" fmla="*/ 6292311 w 6881247"/>
              <a:gd name="connsiteY8" fmla="*/ 3440623 h 3797084"/>
              <a:gd name="connsiteX9" fmla="*/ 6199322 w 6881247"/>
              <a:gd name="connsiteY9" fmla="*/ 3316637 h 3797084"/>
              <a:gd name="connsiteX10" fmla="*/ 6137328 w 6881247"/>
              <a:gd name="connsiteY10" fmla="*/ 3223647 h 3797084"/>
              <a:gd name="connsiteX11" fmla="*/ 6106332 w 6881247"/>
              <a:gd name="connsiteY11" fmla="*/ 3177152 h 3797084"/>
              <a:gd name="connsiteX12" fmla="*/ 5966847 w 6881247"/>
              <a:gd name="connsiteY12" fmla="*/ 3084162 h 3797084"/>
              <a:gd name="connsiteX13" fmla="*/ 5920352 w 6881247"/>
              <a:gd name="connsiteY13" fmla="*/ 3053166 h 3797084"/>
              <a:gd name="connsiteX14" fmla="*/ 5780867 w 6881247"/>
              <a:gd name="connsiteY14" fmla="*/ 3006671 h 3797084"/>
              <a:gd name="connsiteX15" fmla="*/ 5734372 w 6881247"/>
              <a:gd name="connsiteY15" fmla="*/ 2991172 h 3797084"/>
              <a:gd name="connsiteX16" fmla="*/ 5594888 w 6881247"/>
              <a:gd name="connsiteY16" fmla="*/ 2960176 h 3797084"/>
              <a:gd name="connsiteX17" fmla="*/ 5501898 w 6881247"/>
              <a:gd name="connsiteY17" fmla="*/ 2913681 h 3797084"/>
              <a:gd name="connsiteX18" fmla="*/ 5455403 w 6881247"/>
              <a:gd name="connsiteY18" fmla="*/ 2882684 h 3797084"/>
              <a:gd name="connsiteX19" fmla="*/ 5253925 w 6881247"/>
              <a:gd name="connsiteY19" fmla="*/ 2851688 h 3797084"/>
              <a:gd name="connsiteX20" fmla="*/ 4850969 w 6881247"/>
              <a:gd name="connsiteY20" fmla="*/ 2867186 h 3797084"/>
              <a:gd name="connsiteX21" fmla="*/ 4726983 w 6881247"/>
              <a:gd name="connsiteY21" fmla="*/ 2882684 h 3797084"/>
              <a:gd name="connsiteX22" fmla="*/ 4525505 w 6881247"/>
              <a:gd name="connsiteY22" fmla="*/ 2898183 h 3797084"/>
              <a:gd name="connsiteX23" fmla="*/ 4448013 w 6881247"/>
              <a:gd name="connsiteY23" fmla="*/ 2913681 h 3797084"/>
              <a:gd name="connsiteX24" fmla="*/ 4401518 w 6881247"/>
              <a:gd name="connsiteY24" fmla="*/ 2929179 h 3797084"/>
              <a:gd name="connsiteX25" fmla="*/ 4293030 w 6881247"/>
              <a:gd name="connsiteY25" fmla="*/ 2913681 h 3797084"/>
              <a:gd name="connsiteX26" fmla="*/ 3564610 w 6881247"/>
              <a:gd name="connsiteY26" fmla="*/ 2944678 h 3797084"/>
              <a:gd name="connsiteX27" fmla="*/ 3518115 w 6881247"/>
              <a:gd name="connsiteY27" fmla="*/ 2960176 h 3797084"/>
              <a:gd name="connsiteX28" fmla="*/ 3363132 w 6881247"/>
              <a:gd name="connsiteY28" fmla="*/ 2991172 h 3797084"/>
              <a:gd name="connsiteX29" fmla="*/ 3285640 w 6881247"/>
              <a:gd name="connsiteY29" fmla="*/ 3006671 h 3797084"/>
              <a:gd name="connsiteX30" fmla="*/ 3239145 w 6881247"/>
              <a:gd name="connsiteY30" fmla="*/ 3022169 h 3797084"/>
              <a:gd name="connsiteX31" fmla="*/ 2789694 w 6881247"/>
              <a:gd name="connsiteY31" fmla="*/ 3068664 h 3797084"/>
              <a:gd name="connsiteX32" fmla="*/ 2727701 w 6881247"/>
              <a:gd name="connsiteY32" fmla="*/ 3084162 h 3797084"/>
              <a:gd name="connsiteX33" fmla="*/ 2278250 w 6881247"/>
              <a:gd name="connsiteY33" fmla="*/ 3115159 h 3797084"/>
              <a:gd name="connsiteX34" fmla="*/ 2169762 w 6881247"/>
              <a:gd name="connsiteY34" fmla="*/ 3130657 h 3797084"/>
              <a:gd name="connsiteX35" fmla="*/ 2076772 w 6881247"/>
              <a:gd name="connsiteY35" fmla="*/ 3161654 h 3797084"/>
              <a:gd name="connsiteX36" fmla="*/ 2014779 w 6881247"/>
              <a:gd name="connsiteY36" fmla="*/ 3177152 h 3797084"/>
              <a:gd name="connsiteX37" fmla="*/ 1921789 w 6881247"/>
              <a:gd name="connsiteY37" fmla="*/ 3208149 h 3797084"/>
              <a:gd name="connsiteX38" fmla="*/ 1813301 w 6881247"/>
              <a:gd name="connsiteY38" fmla="*/ 3223647 h 3797084"/>
              <a:gd name="connsiteX39" fmla="*/ 1766806 w 6881247"/>
              <a:gd name="connsiteY39" fmla="*/ 3254644 h 3797084"/>
              <a:gd name="connsiteX40" fmla="*/ 1751308 w 6881247"/>
              <a:gd name="connsiteY40" fmla="*/ 3301139 h 3797084"/>
              <a:gd name="connsiteX41" fmla="*/ 1704813 w 6881247"/>
              <a:gd name="connsiteY41" fmla="*/ 3363132 h 3797084"/>
              <a:gd name="connsiteX42" fmla="*/ 1642820 w 6881247"/>
              <a:gd name="connsiteY42" fmla="*/ 3456122 h 3797084"/>
              <a:gd name="connsiteX43" fmla="*/ 1611823 w 6881247"/>
              <a:gd name="connsiteY43" fmla="*/ 3502616 h 3797084"/>
              <a:gd name="connsiteX44" fmla="*/ 1596325 w 6881247"/>
              <a:gd name="connsiteY44" fmla="*/ 3549111 h 3797084"/>
              <a:gd name="connsiteX45" fmla="*/ 1549830 w 6881247"/>
              <a:gd name="connsiteY45" fmla="*/ 3595606 h 3797084"/>
              <a:gd name="connsiteX46" fmla="*/ 1518833 w 6881247"/>
              <a:gd name="connsiteY46" fmla="*/ 3642101 h 3797084"/>
              <a:gd name="connsiteX47" fmla="*/ 1503335 w 6881247"/>
              <a:gd name="connsiteY47" fmla="*/ 3595606 h 3797084"/>
              <a:gd name="connsiteX48" fmla="*/ 1518833 w 6881247"/>
              <a:gd name="connsiteY48" fmla="*/ 3487118 h 3797084"/>
              <a:gd name="connsiteX49" fmla="*/ 1580827 w 6881247"/>
              <a:gd name="connsiteY49" fmla="*/ 3347633 h 3797084"/>
              <a:gd name="connsiteX50" fmla="*/ 1627322 w 6881247"/>
              <a:gd name="connsiteY50" fmla="*/ 3316637 h 3797084"/>
              <a:gd name="connsiteX51" fmla="*/ 1673816 w 6881247"/>
              <a:gd name="connsiteY51" fmla="*/ 3223647 h 3797084"/>
              <a:gd name="connsiteX52" fmla="*/ 1720311 w 6881247"/>
              <a:gd name="connsiteY52" fmla="*/ 3130657 h 3797084"/>
              <a:gd name="connsiteX53" fmla="*/ 1766806 w 6881247"/>
              <a:gd name="connsiteY53" fmla="*/ 3115159 h 3797084"/>
              <a:gd name="connsiteX54" fmla="*/ 1906291 w 6881247"/>
              <a:gd name="connsiteY54" fmla="*/ 3053166 h 3797084"/>
              <a:gd name="connsiteX55" fmla="*/ 1968284 w 6881247"/>
              <a:gd name="connsiteY55" fmla="*/ 3022169 h 3797084"/>
              <a:gd name="connsiteX56" fmla="*/ 2014779 w 6881247"/>
              <a:gd name="connsiteY56" fmla="*/ 2991172 h 3797084"/>
              <a:gd name="connsiteX57" fmla="*/ 2061274 w 6881247"/>
              <a:gd name="connsiteY57" fmla="*/ 2975674 h 3797084"/>
              <a:gd name="connsiteX58" fmla="*/ 2262752 w 6881247"/>
              <a:gd name="connsiteY58" fmla="*/ 2944678 h 3797084"/>
              <a:gd name="connsiteX59" fmla="*/ 2355742 w 6881247"/>
              <a:gd name="connsiteY59" fmla="*/ 2929179 h 3797084"/>
              <a:gd name="connsiteX60" fmla="*/ 2247254 w 6881247"/>
              <a:gd name="connsiteY60" fmla="*/ 2867186 h 3797084"/>
              <a:gd name="connsiteX61" fmla="*/ 2138766 w 6881247"/>
              <a:gd name="connsiteY61" fmla="*/ 2836189 h 3797084"/>
              <a:gd name="connsiteX62" fmla="*/ 2045776 w 6881247"/>
              <a:gd name="connsiteY62" fmla="*/ 2774196 h 3797084"/>
              <a:gd name="connsiteX63" fmla="*/ 1999281 w 6881247"/>
              <a:gd name="connsiteY63" fmla="*/ 2743200 h 3797084"/>
              <a:gd name="connsiteX64" fmla="*/ 1968284 w 6881247"/>
              <a:gd name="connsiteY64" fmla="*/ 2696705 h 3797084"/>
              <a:gd name="connsiteX65" fmla="*/ 1875294 w 6881247"/>
              <a:gd name="connsiteY65" fmla="*/ 2665708 h 3797084"/>
              <a:gd name="connsiteX66" fmla="*/ 1766806 w 6881247"/>
              <a:gd name="connsiteY66" fmla="*/ 2603715 h 3797084"/>
              <a:gd name="connsiteX67" fmla="*/ 1658318 w 6881247"/>
              <a:gd name="connsiteY67" fmla="*/ 2526223 h 3797084"/>
              <a:gd name="connsiteX68" fmla="*/ 1549830 w 6881247"/>
              <a:gd name="connsiteY68" fmla="*/ 2448732 h 3797084"/>
              <a:gd name="connsiteX69" fmla="*/ 1456840 w 6881247"/>
              <a:gd name="connsiteY69" fmla="*/ 2386739 h 3797084"/>
              <a:gd name="connsiteX70" fmla="*/ 1317355 w 6881247"/>
              <a:gd name="connsiteY70" fmla="*/ 2340244 h 3797084"/>
              <a:gd name="connsiteX71" fmla="*/ 1270861 w 6881247"/>
              <a:gd name="connsiteY71" fmla="*/ 2324745 h 3797084"/>
              <a:gd name="connsiteX72" fmla="*/ 1131376 w 6881247"/>
              <a:gd name="connsiteY72" fmla="*/ 2278250 h 3797084"/>
              <a:gd name="connsiteX73" fmla="*/ 1084881 w 6881247"/>
              <a:gd name="connsiteY73" fmla="*/ 2247254 h 3797084"/>
              <a:gd name="connsiteX74" fmla="*/ 914400 w 6881247"/>
              <a:gd name="connsiteY74" fmla="*/ 2200759 h 3797084"/>
              <a:gd name="connsiteX75" fmla="*/ 867905 w 6881247"/>
              <a:gd name="connsiteY75" fmla="*/ 2169762 h 3797084"/>
              <a:gd name="connsiteX76" fmla="*/ 929898 w 6881247"/>
              <a:gd name="connsiteY76" fmla="*/ 2107769 h 3797084"/>
              <a:gd name="connsiteX77" fmla="*/ 1053884 w 6881247"/>
              <a:gd name="connsiteY77" fmla="*/ 2154264 h 3797084"/>
              <a:gd name="connsiteX78" fmla="*/ 1208867 w 6881247"/>
              <a:gd name="connsiteY78" fmla="*/ 2216257 h 3797084"/>
              <a:gd name="connsiteX79" fmla="*/ 1255362 w 6881247"/>
              <a:gd name="connsiteY79" fmla="*/ 2247254 h 3797084"/>
              <a:gd name="connsiteX80" fmla="*/ 1301857 w 6881247"/>
              <a:gd name="connsiteY80" fmla="*/ 2262752 h 3797084"/>
              <a:gd name="connsiteX81" fmla="*/ 1425844 w 6881247"/>
              <a:gd name="connsiteY81" fmla="*/ 2293749 h 3797084"/>
              <a:gd name="connsiteX82" fmla="*/ 1565328 w 6881247"/>
              <a:gd name="connsiteY82" fmla="*/ 2324745 h 3797084"/>
              <a:gd name="connsiteX83" fmla="*/ 1751308 w 6881247"/>
              <a:gd name="connsiteY83" fmla="*/ 2386739 h 3797084"/>
              <a:gd name="connsiteX84" fmla="*/ 1797803 w 6881247"/>
              <a:gd name="connsiteY84" fmla="*/ 2402237 h 3797084"/>
              <a:gd name="connsiteX85" fmla="*/ 1890793 w 6881247"/>
              <a:gd name="connsiteY85" fmla="*/ 2464230 h 3797084"/>
              <a:gd name="connsiteX86" fmla="*/ 2030278 w 6881247"/>
              <a:gd name="connsiteY86" fmla="*/ 2572718 h 3797084"/>
              <a:gd name="connsiteX87" fmla="*/ 2123267 w 6881247"/>
              <a:gd name="connsiteY87" fmla="*/ 2619213 h 3797084"/>
              <a:gd name="connsiteX88" fmla="*/ 2216257 w 6881247"/>
              <a:gd name="connsiteY88" fmla="*/ 2696705 h 3797084"/>
              <a:gd name="connsiteX89" fmla="*/ 2309247 w 6881247"/>
              <a:gd name="connsiteY89" fmla="*/ 2727701 h 3797084"/>
              <a:gd name="connsiteX90" fmla="*/ 2355742 w 6881247"/>
              <a:gd name="connsiteY90" fmla="*/ 2758698 h 3797084"/>
              <a:gd name="connsiteX91" fmla="*/ 2572718 w 6881247"/>
              <a:gd name="connsiteY91" fmla="*/ 2758698 h 3797084"/>
              <a:gd name="connsiteX92" fmla="*/ 2789694 w 6881247"/>
              <a:gd name="connsiteY92" fmla="*/ 2789694 h 3797084"/>
              <a:gd name="connsiteX93" fmla="*/ 2898183 w 6881247"/>
              <a:gd name="connsiteY93" fmla="*/ 2820691 h 3797084"/>
              <a:gd name="connsiteX94" fmla="*/ 3130657 w 6881247"/>
              <a:gd name="connsiteY94" fmla="*/ 2836189 h 3797084"/>
              <a:gd name="connsiteX95" fmla="*/ 3456122 w 6881247"/>
              <a:gd name="connsiteY95" fmla="*/ 2820691 h 3797084"/>
              <a:gd name="connsiteX96" fmla="*/ 3595606 w 6881247"/>
              <a:gd name="connsiteY96" fmla="*/ 2805193 h 3797084"/>
              <a:gd name="connsiteX97" fmla="*/ 3642101 w 6881247"/>
              <a:gd name="connsiteY97" fmla="*/ 2774196 h 3797084"/>
              <a:gd name="connsiteX98" fmla="*/ 3626603 w 6881247"/>
              <a:gd name="connsiteY98" fmla="*/ 2727701 h 3797084"/>
              <a:gd name="connsiteX99" fmla="*/ 3580108 w 6881247"/>
              <a:gd name="connsiteY99" fmla="*/ 2681206 h 3797084"/>
              <a:gd name="connsiteX100" fmla="*/ 3425125 w 6881247"/>
              <a:gd name="connsiteY100" fmla="*/ 2603715 h 3797084"/>
              <a:gd name="connsiteX101" fmla="*/ 3378630 w 6881247"/>
              <a:gd name="connsiteY101" fmla="*/ 2572718 h 3797084"/>
              <a:gd name="connsiteX102" fmla="*/ 3239145 w 6881247"/>
              <a:gd name="connsiteY102" fmla="*/ 2495227 h 3797084"/>
              <a:gd name="connsiteX103" fmla="*/ 3146155 w 6881247"/>
              <a:gd name="connsiteY103" fmla="*/ 2417735 h 3797084"/>
              <a:gd name="connsiteX104" fmla="*/ 3099661 w 6881247"/>
              <a:gd name="connsiteY104" fmla="*/ 2402237 h 3797084"/>
              <a:gd name="connsiteX105" fmla="*/ 3053166 w 6881247"/>
              <a:gd name="connsiteY105" fmla="*/ 2309247 h 3797084"/>
              <a:gd name="connsiteX106" fmla="*/ 3099661 w 6881247"/>
              <a:gd name="connsiteY106" fmla="*/ 2293749 h 3797084"/>
              <a:gd name="connsiteX107" fmla="*/ 3254644 w 6881247"/>
              <a:gd name="connsiteY107" fmla="*/ 2340244 h 3797084"/>
              <a:gd name="connsiteX108" fmla="*/ 3347633 w 6881247"/>
              <a:gd name="connsiteY108" fmla="*/ 2402237 h 3797084"/>
              <a:gd name="connsiteX109" fmla="*/ 3394128 w 6881247"/>
              <a:gd name="connsiteY109" fmla="*/ 2433233 h 3797084"/>
              <a:gd name="connsiteX110" fmla="*/ 3487118 w 6881247"/>
              <a:gd name="connsiteY110" fmla="*/ 2464230 h 3797084"/>
              <a:gd name="connsiteX111" fmla="*/ 3533613 w 6881247"/>
              <a:gd name="connsiteY111" fmla="*/ 2510725 h 3797084"/>
              <a:gd name="connsiteX112" fmla="*/ 3564610 w 6881247"/>
              <a:gd name="connsiteY112" fmla="*/ 2557220 h 3797084"/>
              <a:gd name="connsiteX113" fmla="*/ 3657600 w 6881247"/>
              <a:gd name="connsiteY113" fmla="*/ 2619213 h 3797084"/>
              <a:gd name="connsiteX114" fmla="*/ 3704094 w 6881247"/>
              <a:gd name="connsiteY114" fmla="*/ 2650210 h 3797084"/>
              <a:gd name="connsiteX115" fmla="*/ 3797084 w 6881247"/>
              <a:gd name="connsiteY115" fmla="*/ 2727701 h 3797084"/>
              <a:gd name="connsiteX116" fmla="*/ 3859078 w 6881247"/>
              <a:gd name="connsiteY116" fmla="*/ 2743200 h 3797084"/>
              <a:gd name="connsiteX117" fmla="*/ 4091552 w 6881247"/>
              <a:gd name="connsiteY117" fmla="*/ 2727701 h 3797084"/>
              <a:gd name="connsiteX118" fmla="*/ 4262033 w 6881247"/>
              <a:gd name="connsiteY118" fmla="*/ 2712203 h 3797084"/>
              <a:gd name="connsiteX119" fmla="*/ 4510006 w 6881247"/>
              <a:gd name="connsiteY119" fmla="*/ 2743200 h 3797084"/>
              <a:gd name="connsiteX120" fmla="*/ 4587498 w 6881247"/>
              <a:gd name="connsiteY120" fmla="*/ 2758698 h 3797084"/>
              <a:gd name="connsiteX121" fmla="*/ 4804474 w 6881247"/>
              <a:gd name="connsiteY121" fmla="*/ 2774196 h 3797084"/>
              <a:gd name="connsiteX122" fmla="*/ 4943959 w 6881247"/>
              <a:gd name="connsiteY122" fmla="*/ 2758698 h 3797084"/>
              <a:gd name="connsiteX123" fmla="*/ 5036949 w 6881247"/>
              <a:gd name="connsiteY123" fmla="*/ 2727701 h 3797084"/>
              <a:gd name="connsiteX124" fmla="*/ 5129939 w 6881247"/>
              <a:gd name="connsiteY124" fmla="*/ 2712203 h 3797084"/>
              <a:gd name="connsiteX125" fmla="*/ 5191932 w 6881247"/>
              <a:gd name="connsiteY125" fmla="*/ 2696705 h 3797084"/>
              <a:gd name="connsiteX126" fmla="*/ 5269423 w 6881247"/>
              <a:gd name="connsiteY126" fmla="*/ 2681206 h 3797084"/>
              <a:gd name="connsiteX127" fmla="*/ 5284922 w 6881247"/>
              <a:gd name="connsiteY127" fmla="*/ 2634711 h 3797084"/>
              <a:gd name="connsiteX128" fmla="*/ 5160935 w 6881247"/>
              <a:gd name="connsiteY128" fmla="*/ 2526223 h 3797084"/>
              <a:gd name="connsiteX129" fmla="*/ 5052447 w 6881247"/>
              <a:gd name="connsiteY129" fmla="*/ 2479728 h 3797084"/>
              <a:gd name="connsiteX130" fmla="*/ 4959457 w 6881247"/>
              <a:gd name="connsiteY130" fmla="*/ 2448732 h 3797084"/>
              <a:gd name="connsiteX131" fmla="*/ 4897464 w 6881247"/>
              <a:gd name="connsiteY131" fmla="*/ 2417735 h 3797084"/>
              <a:gd name="connsiteX132" fmla="*/ 4850969 w 6881247"/>
              <a:gd name="connsiteY132" fmla="*/ 2386739 h 3797084"/>
              <a:gd name="connsiteX133" fmla="*/ 4804474 w 6881247"/>
              <a:gd name="connsiteY133" fmla="*/ 2371240 h 3797084"/>
              <a:gd name="connsiteX134" fmla="*/ 4711484 w 6881247"/>
              <a:gd name="connsiteY134" fmla="*/ 2293749 h 3797084"/>
              <a:gd name="connsiteX135" fmla="*/ 4664989 w 6881247"/>
              <a:gd name="connsiteY135" fmla="*/ 2278250 h 3797084"/>
              <a:gd name="connsiteX136" fmla="*/ 4525505 w 6881247"/>
              <a:gd name="connsiteY136" fmla="*/ 2138766 h 3797084"/>
              <a:gd name="connsiteX137" fmla="*/ 4479010 w 6881247"/>
              <a:gd name="connsiteY137" fmla="*/ 2092271 h 3797084"/>
              <a:gd name="connsiteX138" fmla="*/ 4432515 w 6881247"/>
              <a:gd name="connsiteY138" fmla="*/ 2045776 h 3797084"/>
              <a:gd name="connsiteX139" fmla="*/ 4401518 w 6881247"/>
              <a:gd name="connsiteY139" fmla="*/ 1999281 h 3797084"/>
              <a:gd name="connsiteX140" fmla="*/ 4277532 w 6881247"/>
              <a:gd name="connsiteY140" fmla="*/ 1906291 h 3797084"/>
              <a:gd name="connsiteX141" fmla="*/ 4231037 w 6881247"/>
              <a:gd name="connsiteY141" fmla="*/ 1875294 h 3797084"/>
              <a:gd name="connsiteX142" fmla="*/ 4138047 w 6881247"/>
              <a:gd name="connsiteY142" fmla="*/ 1782305 h 3797084"/>
              <a:gd name="connsiteX143" fmla="*/ 4045057 w 6881247"/>
              <a:gd name="connsiteY143" fmla="*/ 1720311 h 3797084"/>
              <a:gd name="connsiteX144" fmla="*/ 3952067 w 6881247"/>
              <a:gd name="connsiteY144" fmla="*/ 1611823 h 3797084"/>
              <a:gd name="connsiteX145" fmla="*/ 3921071 w 6881247"/>
              <a:gd name="connsiteY145" fmla="*/ 1565328 h 3797084"/>
              <a:gd name="connsiteX146" fmla="*/ 3828081 w 6881247"/>
              <a:gd name="connsiteY146" fmla="*/ 1456840 h 3797084"/>
              <a:gd name="connsiteX147" fmla="*/ 3781586 w 6881247"/>
              <a:gd name="connsiteY147" fmla="*/ 1425844 h 3797084"/>
              <a:gd name="connsiteX148" fmla="*/ 3688596 w 6881247"/>
              <a:gd name="connsiteY148" fmla="*/ 1394847 h 3797084"/>
              <a:gd name="connsiteX149" fmla="*/ 3549111 w 6881247"/>
              <a:gd name="connsiteY149" fmla="*/ 1348352 h 3797084"/>
              <a:gd name="connsiteX150" fmla="*/ 3456122 w 6881247"/>
              <a:gd name="connsiteY150" fmla="*/ 1317355 h 3797084"/>
              <a:gd name="connsiteX151" fmla="*/ 3409627 w 6881247"/>
              <a:gd name="connsiteY151" fmla="*/ 1301857 h 3797084"/>
              <a:gd name="connsiteX152" fmla="*/ 3363132 w 6881247"/>
              <a:gd name="connsiteY152" fmla="*/ 1286359 h 3797084"/>
              <a:gd name="connsiteX153" fmla="*/ 3301139 w 6881247"/>
              <a:gd name="connsiteY153" fmla="*/ 1270861 h 3797084"/>
              <a:gd name="connsiteX154" fmla="*/ 3223647 w 6881247"/>
              <a:gd name="connsiteY154" fmla="*/ 1255362 h 3797084"/>
              <a:gd name="connsiteX155" fmla="*/ 2712203 w 6881247"/>
              <a:gd name="connsiteY155" fmla="*/ 1224366 h 3797084"/>
              <a:gd name="connsiteX156" fmla="*/ 2495227 w 6881247"/>
              <a:gd name="connsiteY156" fmla="*/ 1239864 h 3797084"/>
              <a:gd name="connsiteX157" fmla="*/ 2293749 w 6881247"/>
              <a:gd name="connsiteY157" fmla="*/ 1286359 h 3797084"/>
              <a:gd name="connsiteX158" fmla="*/ 2200759 w 6881247"/>
              <a:gd name="connsiteY158" fmla="*/ 1317355 h 3797084"/>
              <a:gd name="connsiteX159" fmla="*/ 2138766 w 6881247"/>
              <a:gd name="connsiteY159" fmla="*/ 1348352 h 3797084"/>
              <a:gd name="connsiteX160" fmla="*/ 2030278 w 6881247"/>
              <a:gd name="connsiteY160" fmla="*/ 1379349 h 3797084"/>
              <a:gd name="connsiteX161" fmla="*/ 1937288 w 6881247"/>
              <a:gd name="connsiteY161" fmla="*/ 1410345 h 3797084"/>
              <a:gd name="connsiteX162" fmla="*/ 1890793 w 6881247"/>
              <a:gd name="connsiteY162" fmla="*/ 1441342 h 3797084"/>
              <a:gd name="connsiteX163" fmla="*/ 1735810 w 6881247"/>
              <a:gd name="connsiteY163" fmla="*/ 1487837 h 3797084"/>
              <a:gd name="connsiteX164" fmla="*/ 1642820 w 6881247"/>
              <a:gd name="connsiteY164" fmla="*/ 1518833 h 3797084"/>
              <a:gd name="connsiteX165" fmla="*/ 1596325 w 6881247"/>
              <a:gd name="connsiteY165" fmla="*/ 1534332 h 3797084"/>
              <a:gd name="connsiteX166" fmla="*/ 1580827 w 6881247"/>
              <a:gd name="connsiteY166" fmla="*/ 1487837 h 3797084"/>
              <a:gd name="connsiteX167" fmla="*/ 1627322 w 6881247"/>
              <a:gd name="connsiteY167" fmla="*/ 1441342 h 3797084"/>
              <a:gd name="connsiteX168" fmla="*/ 1673816 w 6881247"/>
              <a:gd name="connsiteY168" fmla="*/ 1410345 h 3797084"/>
              <a:gd name="connsiteX169" fmla="*/ 1782305 w 6881247"/>
              <a:gd name="connsiteY169" fmla="*/ 1363850 h 3797084"/>
              <a:gd name="connsiteX170" fmla="*/ 1844298 w 6881247"/>
              <a:gd name="connsiteY170" fmla="*/ 1348352 h 3797084"/>
              <a:gd name="connsiteX171" fmla="*/ 1890793 w 6881247"/>
              <a:gd name="connsiteY171" fmla="*/ 1317355 h 3797084"/>
              <a:gd name="connsiteX172" fmla="*/ 1983783 w 6881247"/>
              <a:gd name="connsiteY172" fmla="*/ 1286359 h 3797084"/>
              <a:gd name="connsiteX173" fmla="*/ 1441342 w 6881247"/>
              <a:gd name="connsiteY173" fmla="*/ 1379349 h 3797084"/>
              <a:gd name="connsiteX174" fmla="*/ 1317355 w 6881247"/>
              <a:gd name="connsiteY174" fmla="*/ 1425844 h 3797084"/>
              <a:gd name="connsiteX175" fmla="*/ 1208867 w 6881247"/>
              <a:gd name="connsiteY175" fmla="*/ 1441342 h 3797084"/>
              <a:gd name="connsiteX176" fmla="*/ 1115878 w 6881247"/>
              <a:gd name="connsiteY176" fmla="*/ 1456840 h 3797084"/>
              <a:gd name="connsiteX177" fmla="*/ 976393 w 6881247"/>
              <a:gd name="connsiteY177" fmla="*/ 1487837 h 3797084"/>
              <a:gd name="connsiteX178" fmla="*/ 821410 w 6881247"/>
              <a:gd name="connsiteY178" fmla="*/ 1518833 h 3797084"/>
              <a:gd name="connsiteX179" fmla="*/ 774915 w 6881247"/>
              <a:gd name="connsiteY179" fmla="*/ 1534332 h 3797084"/>
              <a:gd name="connsiteX180" fmla="*/ 650928 w 6881247"/>
              <a:gd name="connsiteY180" fmla="*/ 1565328 h 3797084"/>
              <a:gd name="connsiteX181" fmla="*/ 573437 w 6881247"/>
              <a:gd name="connsiteY181" fmla="*/ 1596325 h 3797084"/>
              <a:gd name="connsiteX182" fmla="*/ 480447 w 6881247"/>
              <a:gd name="connsiteY182" fmla="*/ 1627322 h 3797084"/>
              <a:gd name="connsiteX183" fmla="*/ 387457 w 6881247"/>
              <a:gd name="connsiteY183" fmla="*/ 1673816 h 3797084"/>
              <a:gd name="connsiteX184" fmla="*/ 340962 w 6881247"/>
              <a:gd name="connsiteY184" fmla="*/ 1689315 h 3797084"/>
              <a:gd name="connsiteX185" fmla="*/ 247972 w 6881247"/>
              <a:gd name="connsiteY185" fmla="*/ 1751308 h 3797084"/>
              <a:gd name="connsiteX186" fmla="*/ 170481 w 6881247"/>
              <a:gd name="connsiteY186" fmla="*/ 1844298 h 3797084"/>
              <a:gd name="connsiteX187" fmla="*/ 123986 w 6881247"/>
              <a:gd name="connsiteY187" fmla="*/ 1906291 h 3797084"/>
              <a:gd name="connsiteX188" fmla="*/ 61993 w 6881247"/>
              <a:gd name="connsiteY188" fmla="*/ 1937288 h 3797084"/>
              <a:gd name="connsiteX189" fmla="*/ 46494 w 6881247"/>
              <a:gd name="connsiteY189" fmla="*/ 1983783 h 3797084"/>
              <a:gd name="connsiteX190" fmla="*/ 15498 w 6881247"/>
              <a:gd name="connsiteY190" fmla="*/ 1890793 h 3797084"/>
              <a:gd name="connsiteX191" fmla="*/ 0 w 6881247"/>
              <a:gd name="connsiteY191" fmla="*/ 1844298 h 3797084"/>
              <a:gd name="connsiteX192" fmla="*/ 15498 w 6881247"/>
              <a:gd name="connsiteY192" fmla="*/ 1782305 h 3797084"/>
              <a:gd name="connsiteX193" fmla="*/ 154983 w 6881247"/>
              <a:gd name="connsiteY193" fmla="*/ 1673816 h 3797084"/>
              <a:gd name="connsiteX194" fmla="*/ 216976 w 6881247"/>
              <a:gd name="connsiteY194" fmla="*/ 1658318 h 3797084"/>
              <a:gd name="connsiteX195" fmla="*/ 278969 w 6881247"/>
              <a:gd name="connsiteY195" fmla="*/ 1627322 h 3797084"/>
              <a:gd name="connsiteX196" fmla="*/ 325464 w 6881247"/>
              <a:gd name="connsiteY196" fmla="*/ 1611823 h 3797084"/>
              <a:gd name="connsiteX197" fmla="*/ 371959 w 6881247"/>
              <a:gd name="connsiteY197" fmla="*/ 1580827 h 3797084"/>
              <a:gd name="connsiteX198" fmla="*/ 418454 w 6881247"/>
              <a:gd name="connsiteY198" fmla="*/ 1565328 h 3797084"/>
              <a:gd name="connsiteX199" fmla="*/ 573437 w 6881247"/>
              <a:gd name="connsiteY199" fmla="*/ 1503335 h 3797084"/>
              <a:gd name="connsiteX200" fmla="*/ 619932 w 6881247"/>
              <a:gd name="connsiteY200" fmla="*/ 1487837 h 3797084"/>
              <a:gd name="connsiteX201" fmla="*/ 666427 w 6881247"/>
              <a:gd name="connsiteY201" fmla="*/ 1472339 h 3797084"/>
              <a:gd name="connsiteX202" fmla="*/ 712922 w 6881247"/>
              <a:gd name="connsiteY202" fmla="*/ 1441342 h 3797084"/>
              <a:gd name="connsiteX203" fmla="*/ 805911 w 6881247"/>
              <a:gd name="connsiteY203" fmla="*/ 1410345 h 3797084"/>
              <a:gd name="connsiteX204" fmla="*/ 914400 w 6881247"/>
              <a:gd name="connsiteY204" fmla="*/ 1379349 h 3797084"/>
              <a:gd name="connsiteX205" fmla="*/ 960894 w 6881247"/>
              <a:gd name="connsiteY205" fmla="*/ 1363850 h 3797084"/>
              <a:gd name="connsiteX206" fmla="*/ 1115878 w 6881247"/>
              <a:gd name="connsiteY206" fmla="*/ 1317355 h 3797084"/>
              <a:gd name="connsiteX207" fmla="*/ 1270861 w 6881247"/>
              <a:gd name="connsiteY207" fmla="*/ 1270861 h 3797084"/>
              <a:gd name="connsiteX208" fmla="*/ 1317355 w 6881247"/>
              <a:gd name="connsiteY208" fmla="*/ 1255362 h 3797084"/>
              <a:gd name="connsiteX209" fmla="*/ 1379349 w 6881247"/>
              <a:gd name="connsiteY209" fmla="*/ 1239864 h 3797084"/>
              <a:gd name="connsiteX210" fmla="*/ 1425844 w 6881247"/>
              <a:gd name="connsiteY210" fmla="*/ 1224366 h 3797084"/>
              <a:gd name="connsiteX211" fmla="*/ 1518833 w 6881247"/>
              <a:gd name="connsiteY211" fmla="*/ 1208867 h 3797084"/>
              <a:gd name="connsiteX212" fmla="*/ 1642820 w 6881247"/>
              <a:gd name="connsiteY212" fmla="*/ 1177871 h 3797084"/>
              <a:gd name="connsiteX213" fmla="*/ 1735810 w 6881247"/>
              <a:gd name="connsiteY213" fmla="*/ 1146874 h 3797084"/>
              <a:gd name="connsiteX214" fmla="*/ 1782305 w 6881247"/>
              <a:gd name="connsiteY214" fmla="*/ 1131376 h 3797084"/>
              <a:gd name="connsiteX215" fmla="*/ 1859796 w 6881247"/>
              <a:gd name="connsiteY215" fmla="*/ 1115878 h 3797084"/>
              <a:gd name="connsiteX216" fmla="*/ 1952786 w 6881247"/>
              <a:gd name="connsiteY216" fmla="*/ 1100379 h 3797084"/>
              <a:gd name="connsiteX217" fmla="*/ 2309247 w 6881247"/>
              <a:gd name="connsiteY217" fmla="*/ 1084881 h 3797084"/>
              <a:gd name="connsiteX218" fmla="*/ 2743200 w 6881247"/>
              <a:gd name="connsiteY218" fmla="*/ 1053884 h 3797084"/>
              <a:gd name="connsiteX219" fmla="*/ 2867186 w 6881247"/>
              <a:gd name="connsiteY219" fmla="*/ 1038386 h 3797084"/>
              <a:gd name="connsiteX220" fmla="*/ 3068664 w 6881247"/>
              <a:gd name="connsiteY220" fmla="*/ 1022888 h 3797084"/>
              <a:gd name="connsiteX221" fmla="*/ 3688596 w 6881247"/>
              <a:gd name="connsiteY221" fmla="*/ 1053884 h 3797084"/>
              <a:gd name="connsiteX222" fmla="*/ 4045057 w 6881247"/>
              <a:gd name="connsiteY222" fmla="*/ 1100379 h 3797084"/>
              <a:gd name="connsiteX223" fmla="*/ 4138047 w 6881247"/>
              <a:gd name="connsiteY223" fmla="*/ 1131376 h 3797084"/>
              <a:gd name="connsiteX224" fmla="*/ 4184542 w 6881247"/>
              <a:gd name="connsiteY224" fmla="*/ 1162372 h 3797084"/>
              <a:gd name="connsiteX225" fmla="*/ 4153545 w 6881247"/>
              <a:gd name="connsiteY225" fmla="*/ 1053884 h 3797084"/>
              <a:gd name="connsiteX226" fmla="*/ 4122549 w 6881247"/>
              <a:gd name="connsiteY226" fmla="*/ 1007389 h 3797084"/>
              <a:gd name="connsiteX227" fmla="*/ 4091552 w 6881247"/>
              <a:gd name="connsiteY227" fmla="*/ 898901 h 3797084"/>
              <a:gd name="connsiteX228" fmla="*/ 4122549 w 6881247"/>
              <a:gd name="connsiteY228" fmla="*/ 774915 h 3797084"/>
              <a:gd name="connsiteX229" fmla="*/ 4184542 w 6881247"/>
              <a:gd name="connsiteY229" fmla="*/ 681925 h 3797084"/>
              <a:gd name="connsiteX230" fmla="*/ 4231037 w 6881247"/>
              <a:gd name="connsiteY230" fmla="*/ 650928 h 3797084"/>
              <a:gd name="connsiteX231" fmla="*/ 4355023 w 6881247"/>
              <a:gd name="connsiteY231" fmla="*/ 542440 h 3797084"/>
              <a:gd name="connsiteX232" fmla="*/ 4448013 w 6881247"/>
              <a:gd name="connsiteY232" fmla="*/ 480447 h 3797084"/>
              <a:gd name="connsiteX233" fmla="*/ 4494508 w 6881247"/>
              <a:gd name="connsiteY233" fmla="*/ 449450 h 3797084"/>
              <a:gd name="connsiteX234" fmla="*/ 4556501 w 6881247"/>
              <a:gd name="connsiteY234" fmla="*/ 418454 h 3797084"/>
              <a:gd name="connsiteX235" fmla="*/ 4649491 w 6881247"/>
              <a:gd name="connsiteY235" fmla="*/ 356461 h 3797084"/>
              <a:gd name="connsiteX236" fmla="*/ 4804474 w 6881247"/>
              <a:gd name="connsiteY236" fmla="*/ 294467 h 3797084"/>
              <a:gd name="connsiteX237" fmla="*/ 4850969 w 6881247"/>
              <a:gd name="connsiteY237" fmla="*/ 263471 h 3797084"/>
              <a:gd name="connsiteX238" fmla="*/ 4897464 w 6881247"/>
              <a:gd name="connsiteY238" fmla="*/ 247972 h 3797084"/>
              <a:gd name="connsiteX239" fmla="*/ 5021450 w 6881247"/>
              <a:gd name="connsiteY239" fmla="*/ 185979 h 3797084"/>
              <a:gd name="connsiteX240" fmla="*/ 5145437 w 6881247"/>
              <a:gd name="connsiteY240" fmla="*/ 154983 h 3797084"/>
              <a:gd name="connsiteX241" fmla="*/ 5315918 w 6881247"/>
              <a:gd name="connsiteY241" fmla="*/ 92989 h 3797084"/>
              <a:gd name="connsiteX242" fmla="*/ 5362413 w 6881247"/>
              <a:gd name="connsiteY242" fmla="*/ 77491 h 3797084"/>
              <a:gd name="connsiteX243" fmla="*/ 5408908 w 6881247"/>
              <a:gd name="connsiteY243" fmla="*/ 61993 h 3797084"/>
              <a:gd name="connsiteX244" fmla="*/ 5687878 w 6881247"/>
              <a:gd name="connsiteY244" fmla="*/ 15498 h 3797084"/>
              <a:gd name="connsiteX245" fmla="*/ 5749871 w 6881247"/>
              <a:gd name="connsiteY245" fmla="*/ 0 h 3797084"/>
              <a:gd name="connsiteX246" fmla="*/ 6152827 w 6881247"/>
              <a:gd name="connsiteY246" fmla="*/ 15498 h 3797084"/>
              <a:gd name="connsiteX247" fmla="*/ 6199322 w 6881247"/>
              <a:gd name="connsiteY247" fmla="*/ 30996 h 3797084"/>
              <a:gd name="connsiteX248" fmla="*/ 6276813 w 6881247"/>
              <a:gd name="connsiteY248" fmla="*/ 46494 h 3797084"/>
              <a:gd name="connsiteX249" fmla="*/ 6369803 w 6881247"/>
              <a:gd name="connsiteY249" fmla="*/ 77491 h 3797084"/>
              <a:gd name="connsiteX250" fmla="*/ 6416298 w 6881247"/>
              <a:gd name="connsiteY250" fmla="*/ 108488 h 3797084"/>
              <a:gd name="connsiteX251" fmla="*/ 6509288 w 6881247"/>
              <a:gd name="connsiteY251" fmla="*/ 139484 h 3797084"/>
              <a:gd name="connsiteX252" fmla="*/ 6509288 w 6881247"/>
              <a:gd name="connsiteY252" fmla="*/ 216976 h 3797084"/>
              <a:gd name="connsiteX253" fmla="*/ 6400800 w 6881247"/>
              <a:gd name="connsiteY253" fmla="*/ 232474 h 3797084"/>
              <a:gd name="connsiteX254" fmla="*/ 6214820 w 6881247"/>
              <a:gd name="connsiteY254" fmla="*/ 247972 h 3797084"/>
              <a:gd name="connsiteX255" fmla="*/ 6152827 w 6881247"/>
              <a:gd name="connsiteY255" fmla="*/ 263471 h 3797084"/>
              <a:gd name="connsiteX256" fmla="*/ 5904854 w 6881247"/>
              <a:gd name="connsiteY256" fmla="*/ 232474 h 3797084"/>
              <a:gd name="connsiteX257" fmla="*/ 5734372 w 6881247"/>
              <a:gd name="connsiteY257" fmla="*/ 247972 h 3797084"/>
              <a:gd name="connsiteX258" fmla="*/ 5641383 w 6881247"/>
              <a:gd name="connsiteY258" fmla="*/ 278969 h 3797084"/>
              <a:gd name="connsiteX259" fmla="*/ 5749871 w 6881247"/>
              <a:gd name="connsiteY259" fmla="*/ 325464 h 3797084"/>
              <a:gd name="connsiteX260" fmla="*/ 5811864 w 6881247"/>
              <a:gd name="connsiteY260" fmla="*/ 356461 h 3797084"/>
              <a:gd name="connsiteX261" fmla="*/ 5873857 w 6881247"/>
              <a:gd name="connsiteY261" fmla="*/ 371959 h 3797084"/>
              <a:gd name="connsiteX262" fmla="*/ 5966847 w 6881247"/>
              <a:gd name="connsiteY262" fmla="*/ 402955 h 3797084"/>
              <a:gd name="connsiteX263" fmla="*/ 6013342 w 6881247"/>
              <a:gd name="connsiteY263" fmla="*/ 433952 h 3797084"/>
              <a:gd name="connsiteX264" fmla="*/ 6059837 w 6881247"/>
              <a:gd name="connsiteY264" fmla="*/ 449450 h 3797084"/>
              <a:gd name="connsiteX265" fmla="*/ 6137328 w 6881247"/>
              <a:gd name="connsiteY265" fmla="*/ 542440 h 3797084"/>
              <a:gd name="connsiteX266" fmla="*/ 6183823 w 6881247"/>
              <a:gd name="connsiteY266" fmla="*/ 604433 h 3797084"/>
              <a:gd name="connsiteX267" fmla="*/ 6230318 w 6881247"/>
              <a:gd name="connsiteY267" fmla="*/ 712922 h 3797084"/>
              <a:gd name="connsiteX268" fmla="*/ 6261315 w 6881247"/>
              <a:gd name="connsiteY268" fmla="*/ 759416 h 3797084"/>
              <a:gd name="connsiteX269" fmla="*/ 6276813 w 6881247"/>
              <a:gd name="connsiteY269" fmla="*/ 821410 h 3797084"/>
              <a:gd name="connsiteX270" fmla="*/ 6121830 w 6881247"/>
              <a:gd name="connsiteY270" fmla="*/ 790413 h 3797084"/>
              <a:gd name="connsiteX271" fmla="*/ 5966847 w 6881247"/>
              <a:gd name="connsiteY271" fmla="*/ 681925 h 3797084"/>
              <a:gd name="connsiteX272" fmla="*/ 5904854 w 6881247"/>
              <a:gd name="connsiteY272" fmla="*/ 650928 h 3797084"/>
              <a:gd name="connsiteX273" fmla="*/ 5765369 w 6881247"/>
              <a:gd name="connsiteY273" fmla="*/ 542440 h 3797084"/>
              <a:gd name="connsiteX274" fmla="*/ 5548393 w 6881247"/>
              <a:gd name="connsiteY274" fmla="*/ 511444 h 3797084"/>
              <a:gd name="connsiteX275" fmla="*/ 5300420 w 6881247"/>
              <a:gd name="connsiteY275" fmla="*/ 526942 h 3797084"/>
              <a:gd name="connsiteX276" fmla="*/ 5238427 w 6881247"/>
              <a:gd name="connsiteY276" fmla="*/ 542440 h 3797084"/>
              <a:gd name="connsiteX277" fmla="*/ 5145437 w 6881247"/>
              <a:gd name="connsiteY277" fmla="*/ 588935 h 3797084"/>
              <a:gd name="connsiteX278" fmla="*/ 5083444 w 6881247"/>
              <a:gd name="connsiteY278" fmla="*/ 635430 h 3797084"/>
              <a:gd name="connsiteX279" fmla="*/ 4912962 w 6881247"/>
              <a:gd name="connsiteY279" fmla="*/ 774915 h 3797084"/>
              <a:gd name="connsiteX280" fmla="*/ 4835471 w 6881247"/>
              <a:gd name="connsiteY280" fmla="*/ 914400 h 3797084"/>
              <a:gd name="connsiteX281" fmla="*/ 4974955 w 6881247"/>
              <a:gd name="connsiteY281" fmla="*/ 960894 h 3797084"/>
              <a:gd name="connsiteX282" fmla="*/ 5067945 w 6881247"/>
              <a:gd name="connsiteY282" fmla="*/ 991891 h 3797084"/>
              <a:gd name="connsiteX283" fmla="*/ 5176433 w 6881247"/>
              <a:gd name="connsiteY283" fmla="*/ 1038386 h 3797084"/>
              <a:gd name="connsiteX284" fmla="*/ 5238427 w 6881247"/>
              <a:gd name="connsiteY284" fmla="*/ 1084881 h 3797084"/>
              <a:gd name="connsiteX285" fmla="*/ 5470901 w 6881247"/>
              <a:gd name="connsiteY285" fmla="*/ 1115878 h 3797084"/>
              <a:gd name="connsiteX286" fmla="*/ 5765369 w 6881247"/>
              <a:gd name="connsiteY286" fmla="*/ 1146874 h 3797084"/>
              <a:gd name="connsiteX287" fmla="*/ 5935850 w 6881247"/>
              <a:gd name="connsiteY287" fmla="*/ 1224366 h 3797084"/>
              <a:gd name="connsiteX288" fmla="*/ 6013342 w 6881247"/>
              <a:gd name="connsiteY288" fmla="*/ 1317355 h 3797084"/>
              <a:gd name="connsiteX289" fmla="*/ 6106332 w 6881247"/>
              <a:gd name="connsiteY289" fmla="*/ 1425844 h 3797084"/>
              <a:gd name="connsiteX290" fmla="*/ 6121830 w 6881247"/>
              <a:gd name="connsiteY290" fmla="*/ 1472339 h 3797084"/>
              <a:gd name="connsiteX291" fmla="*/ 6168325 w 6881247"/>
              <a:gd name="connsiteY291" fmla="*/ 1565328 h 3797084"/>
              <a:gd name="connsiteX292" fmla="*/ 6090833 w 6881247"/>
              <a:gd name="connsiteY292" fmla="*/ 1580827 h 3797084"/>
              <a:gd name="connsiteX293" fmla="*/ 5997844 w 6881247"/>
              <a:gd name="connsiteY293" fmla="*/ 1534332 h 3797084"/>
              <a:gd name="connsiteX294" fmla="*/ 5889355 w 6881247"/>
              <a:gd name="connsiteY294" fmla="*/ 1441342 h 3797084"/>
              <a:gd name="connsiteX295" fmla="*/ 5842861 w 6881247"/>
              <a:gd name="connsiteY295" fmla="*/ 1379349 h 3797084"/>
              <a:gd name="connsiteX296" fmla="*/ 5749871 w 6881247"/>
              <a:gd name="connsiteY296" fmla="*/ 1317355 h 3797084"/>
              <a:gd name="connsiteX297" fmla="*/ 5486400 w 6881247"/>
              <a:gd name="connsiteY297" fmla="*/ 1332854 h 3797084"/>
              <a:gd name="connsiteX298" fmla="*/ 5377911 w 6881247"/>
              <a:gd name="connsiteY298" fmla="*/ 1317355 h 3797084"/>
              <a:gd name="connsiteX299" fmla="*/ 5253925 w 6881247"/>
              <a:gd name="connsiteY299" fmla="*/ 1286359 h 3797084"/>
              <a:gd name="connsiteX300" fmla="*/ 5145437 w 6881247"/>
              <a:gd name="connsiteY300" fmla="*/ 1255362 h 3797084"/>
              <a:gd name="connsiteX301" fmla="*/ 5098942 w 6881247"/>
              <a:gd name="connsiteY301" fmla="*/ 1224366 h 3797084"/>
              <a:gd name="connsiteX302" fmla="*/ 4990454 w 6881247"/>
              <a:gd name="connsiteY302" fmla="*/ 1239864 h 3797084"/>
              <a:gd name="connsiteX303" fmla="*/ 4928461 w 6881247"/>
              <a:gd name="connsiteY303" fmla="*/ 1270861 h 3797084"/>
              <a:gd name="connsiteX304" fmla="*/ 4866467 w 6881247"/>
              <a:gd name="connsiteY304" fmla="*/ 1286359 h 3797084"/>
              <a:gd name="connsiteX305" fmla="*/ 4819972 w 6881247"/>
              <a:gd name="connsiteY305" fmla="*/ 1332854 h 3797084"/>
              <a:gd name="connsiteX306" fmla="*/ 4773478 w 6881247"/>
              <a:gd name="connsiteY306" fmla="*/ 1487837 h 3797084"/>
              <a:gd name="connsiteX307" fmla="*/ 4835471 w 6881247"/>
              <a:gd name="connsiteY307" fmla="*/ 1580827 h 3797084"/>
              <a:gd name="connsiteX308" fmla="*/ 4881966 w 6881247"/>
              <a:gd name="connsiteY308" fmla="*/ 1596325 h 3797084"/>
              <a:gd name="connsiteX309" fmla="*/ 4928461 w 6881247"/>
              <a:gd name="connsiteY309" fmla="*/ 1627322 h 3797084"/>
              <a:gd name="connsiteX310" fmla="*/ 5083444 w 6881247"/>
              <a:gd name="connsiteY310" fmla="*/ 1673816 h 3797084"/>
              <a:gd name="connsiteX311" fmla="*/ 5176433 w 6881247"/>
              <a:gd name="connsiteY311" fmla="*/ 1704813 h 3797084"/>
              <a:gd name="connsiteX312" fmla="*/ 5238427 w 6881247"/>
              <a:gd name="connsiteY312" fmla="*/ 1751308 h 3797084"/>
              <a:gd name="connsiteX313" fmla="*/ 5331416 w 6881247"/>
              <a:gd name="connsiteY313" fmla="*/ 1844298 h 3797084"/>
              <a:gd name="connsiteX314" fmla="*/ 5393410 w 6881247"/>
              <a:gd name="connsiteY314" fmla="*/ 1890793 h 3797084"/>
              <a:gd name="connsiteX315" fmla="*/ 5486400 w 6881247"/>
              <a:gd name="connsiteY315" fmla="*/ 1968284 h 3797084"/>
              <a:gd name="connsiteX316" fmla="*/ 5548393 w 6881247"/>
              <a:gd name="connsiteY316" fmla="*/ 2061274 h 3797084"/>
              <a:gd name="connsiteX317" fmla="*/ 5594888 w 6881247"/>
              <a:gd name="connsiteY317" fmla="*/ 2123267 h 3797084"/>
              <a:gd name="connsiteX318" fmla="*/ 5703376 w 6881247"/>
              <a:gd name="connsiteY318" fmla="*/ 2262752 h 3797084"/>
              <a:gd name="connsiteX319" fmla="*/ 5749871 w 6881247"/>
              <a:gd name="connsiteY319" fmla="*/ 2309247 h 3797084"/>
              <a:gd name="connsiteX320" fmla="*/ 5873857 w 6881247"/>
              <a:gd name="connsiteY320" fmla="*/ 2247254 h 3797084"/>
              <a:gd name="connsiteX321" fmla="*/ 5920352 w 6881247"/>
              <a:gd name="connsiteY321" fmla="*/ 2231755 h 3797084"/>
              <a:gd name="connsiteX322" fmla="*/ 6028840 w 6881247"/>
              <a:gd name="connsiteY322" fmla="*/ 2185261 h 3797084"/>
              <a:gd name="connsiteX323" fmla="*/ 6053663 w 6881247"/>
              <a:gd name="connsiteY323" fmla="*/ 2418983 h 3797084"/>
              <a:gd name="connsiteX324" fmla="*/ 6168325 w 6881247"/>
              <a:gd name="connsiteY324" fmla="*/ 2216257 h 3797084"/>
              <a:gd name="connsiteX325" fmla="*/ 6881247 w 6881247"/>
              <a:gd name="connsiteY325" fmla="*/ 2923039 h 3797084"/>
              <a:gd name="connsiteX0" fmla="*/ 6834752 w 6881247"/>
              <a:gd name="connsiteY0" fmla="*/ 3797084 h 3797084"/>
              <a:gd name="connsiteX1" fmla="*/ 6741762 w 6881247"/>
              <a:gd name="connsiteY1" fmla="*/ 3719593 h 3797084"/>
              <a:gd name="connsiteX2" fmla="*/ 6695267 w 6881247"/>
              <a:gd name="connsiteY2" fmla="*/ 3704094 h 3797084"/>
              <a:gd name="connsiteX3" fmla="*/ 6602278 w 6881247"/>
              <a:gd name="connsiteY3" fmla="*/ 3642101 h 3797084"/>
              <a:gd name="connsiteX4" fmla="*/ 6509288 w 6881247"/>
              <a:gd name="connsiteY4" fmla="*/ 3611105 h 3797084"/>
              <a:gd name="connsiteX5" fmla="*/ 6462793 w 6881247"/>
              <a:gd name="connsiteY5" fmla="*/ 3595606 h 3797084"/>
              <a:gd name="connsiteX6" fmla="*/ 6416298 w 6881247"/>
              <a:gd name="connsiteY6" fmla="*/ 3564610 h 3797084"/>
              <a:gd name="connsiteX7" fmla="*/ 6323308 w 6881247"/>
              <a:gd name="connsiteY7" fmla="*/ 3487118 h 3797084"/>
              <a:gd name="connsiteX8" fmla="*/ 6292311 w 6881247"/>
              <a:gd name="connsiteY8" fmla="*/ 3440623 h 3797084"/>
              <a:gd name="connsiteX9" fmla="*/ 6199322 w 6881247"/>
              <a:gd name="connsiteY9" fmla="*/ 3316637 h 3797084"/>
              <a:gd name="connsiteX10" fmla="*/ 6137328 w 6881247"/>
              <a:gd name="connsiteY10" fmla="*/ 3223647 h 3797084"/>
              <a:gd name="connsiteX11" fmla="*/ 6106332 w 6881247"/>
              <a:gd name="connsiteY11" fmla="*/ 3177152 h 3797084"/>
              <a:gd name="connsiteX12" fmla="*/ 5966847 w 6881247"/>
              <a:gd name="connsiteY12" fmla="*/ 3084162 h 3797084"/>
              <a:gd name="connsiteX13" fmla="*/ 5920352 w 6881247"/>
              <a:gd name="connsiteY13" fmla="*/ 3053166 h 3797084"/>
              <a:gd name="connsiteX14" fmla="*/ 5780867 w 6881247"/>
              <a:gd name="connsiteY14" fmla="*/ 3006671 h 3797084"/>
              <a:gd name="connsiteX15" fmla="*/ 5734372 w 6881247"/>
              <a:gd name="connsiteY15" fmla="*/ 2991172 h 3797084"/>
              <a:gd name="connsiteX16" fmla="*/ 5594888 w 6881247"/>
              <a:gd name="connsiteY16" fmla="*/ 2960176 h 3797084"/>
              <a:gd name="connsiteX17" fmla="*/ 5501898 w 6881247"/>
              <a:gd name="connsiteY17" fmla="*/ 2913681 h 3797084"/>
              <a:gd name="connsiteX18" fmla="*/ 5455403 w 6881247"/>
              <a:gd name="connsiteY18" fmla="*/ 2882684 h 3797084"/>
              <a:gd name="connsiteX19" fmla="*/ 5253925 w 6881247"/>
              <a:gd name="connsiteY19" fmla="*/ 2851688 h 3797084"/>
              <a:gd name="connsiteX20" fmla="*/ 4850969 w 6881247"/>
              <a:gd name="connsiteY20" fmla="*/ 2867186 h 3797084"/>
              <a:gd name="connsiteX21" fmla="*/ 4726983 w 6881247"/>
              <a:gd name="connsiteY21" fmla="*/ 2882684 h 3797084"/>
              <a:gd name="connsiteX22" fmla="*/ 4525505 w 6881247"/>
              <a:gd name="connsiteY22" fmla="*/ 2898183 h 3797084"/>
              <a:gd name="connsiteX23" fmla="*/ 4448013 w 6881247"/>
              <a:gd name="connsiteY23" fmla="*/ 2913681 h 3797084"/>
              <a:gd name="connsiteX24" fmla="*/ 4401518 w 6881247"/>
              <a:gd name="connsiteY24" fmla="*/ 2929179 h 3797084"/>
              <a:gd name="connsiteX25" fmla="*/ 4293030 w 6881247"/>
              <a:gd name="connsiteY25" fmla="*/ 2913681 h 3797084"/>
              <a:gd name="connsiteX26" fmla="*/ 3564610 w 6881247"/>
              <a:gd name="connsiteY26" fmla="*/ 2944678 h 3797084"/>
              <a:gd name="connsiteX27" fmla="*/ 3518115 w 6881247"/>
              <a:gd name="connsiteY27" fmla="*/ 2960176 h 3797084"/>
              <a:gd name="connsiteX28" fmla="*/ 3363132 w 6881247"/>
              <a:gd name="connsiteY28" fmla="*/ 2991172 h 3797084"/>
              <a:gd name="connsiteX29" fmla="*/ 3285640 w 6881247"/>
              <a:gd name="connsiteY29" fmla="*/ 3006671 h 3797084"/>
              <a:gd name="connsiteX30" fmla="*/ 3239145 w 6881247"/>
              <a:gd name="connsiteY30" fmla="*/ 3022169 h 3797084"/>
              <a:gd name="connsiteX31" fmla="*/ 2789694 w 6881247"/>
              <a:gd name="connsiteY31" fmla="*/ 3068664 h 3797084"/>
              <a:gd name="connsiteX32" fmla="*/ 2727701 w 6881247"/>
              <a:gd name="connsiteY32" fmla="*/ 3084162 h 3797084"/>
              <a:gd name="connsiteX33" fmla="*/ 2278250 w 6881247"/>
              <a:gd name="connsiteY33" fmla="*/ 3115159 h 3797084"/>
              <a:gd name="connsiteX34" fmla="*/ 2169762 w 6881247"/>
              <a:gd name="connsiteY34" fmla="*/ 3130657 h 3797084"/>
              <a:gd name="connsiteX35" fmla="*/ 2076772 w 6881247"/>
              <a:gd name="connsiteY35" fmla="*/ 3161654 h 3797084"/>
              <a:gd name="connsiteX36" fmla="*/ 2014779 w 6881247"/>
              <a:gd name="connsiteY36" fmla="*/ 3177152 h 3797084"/>
              <a:gd name="connsiteX37" fmla="*/ 1921789 w 6881247"/>
              <a:gd name="connsiteY37" fmla="*/ 3208149 h 3797084"/>
              <a:gd name="connsiteX38" fmla="*/ 1813301 w 6881247"/>
              <a:gd name="connsiteY38" fmla="*/ 3223647 h 3797084"/>
              <a:gd name="connsiteX39" fmla="*/ 1766806 w 6881247"/>
              <a:gd name="connsiteY39" fmla="*/ 3254644 h 3797084"/>
              <a:gd name="connsiteX40" fmla="*/ 1751308 w 6881247"/>
              <a:gd name="connsiteY40" fmla="*/ 3301139 h 3797084"/>
              <a:gd name="connsiteX41" fmla="*/ 1704813 w 6881247"/>
              <a:gd name="connsiteY41" fmla="*/ 3363132 h 3797084"/>
              <a:gd name="connsiteX42" fmla="*/ 1642820 w 6881247"/>
              <a:gd name="connsiteY42" fmla="*/ 3456122 h 3797084"/>
              <a:gd name="connsiteX43" fmla="*/ 1611823 w 6881247"/>
              <a:gd name="connsiteY43" fmla="*/ 3502616 h 3797084"/>
              <a:gd name="connsiteX44" fmla="*/ 1596325 w 6881247"/>
              <a:gd name="connsiteY44" fmla="*/ 3549111 h 3797084"/>
              <a:gd name="connsiteX45" fmla="*/ 1549830 w 6881247"/>
              <a:gd name="connsiteY45" fmla="*/ 3595606 h 3797084"/>
              <a:gd name="connsiteX46" fmla="*/ 1518833 w 6881247"/>
              <a:gd name="connsiteY46" fmla="*/ 3642101 h 3797084"/>
              <a:gd name="connsiteX47" fmla="*/ 1503335 w 6881247"/>
              <a:gd name="connsiteY47" fmla="*/ 3595606 h 3797084"/>
              <a:gd name="connsiteX48" fmla="*/ 1518833 w 6881247"/>
              <a:gd name="connsiteY48" fmla="*/ 3487118 h 3797084"/>
              <a:gd name="connsiteX49" fmla="*/ 1580827 w 6881247"/>
              <a:gd name="connsiteY49" fmla="*/ 3347633 h 3797084"/>
              <a:gd name="connsiteX50" fmla="*/ 1627322 w 6881247"/>
              <a:gd name="connsiteY50" fmla="*/ 3316637 h 3797084"/>
              <a:gd name="connsiteX51" fmla="*/ 1673816 w 6881247"/>
              <a:gd name="connsiteY51" fmla="*/ 3223647 h 3797084"/>
              <a:gd name="connsiteX52" fmla="*/ 1720311 w 6881247"/>
              <a:gd name="connsiteY52" fmla="*/ 3130657 h 3797084"/>
              <a:gd name="connsiteX53" fmla="*/ 1766806 w 6881247"/>
              <a:gd name="connsiteY53" fmla="*/ 3115159 h 3797084"/>
              <a:gd name="connsiteX54" fmla="*/ 1906291 w 6881247"/>
              <a:gd name="connsiteY54" fmla="*/ 3053166 h 3797084"/>
              <a:gd name="connsiteX55" fmla="*/ 1968284 w 6881247"/>
              <a:gd name="connsiteY55" fmla="*/ 3022169 h 3797084"/>
              <a:gd name="connsiteX56" fmla="*/ 2014779 w 6881247"/>
              <a:gd name="connsiteY56" fmla="*/ 2991172 h 3797084"/>
              <a:gd name="connsiteX57" fmla="*/ 2061274 w 6881247"/>
              <a:gd name="connsiteY57" fmla="*/ 2975674 h 3797084"/>
              <a:gd name="connsiteX58" fmla="*/ 2262752 w 6881247"/>
              <a:gd name="connsiteY58" fmla="*/ 2944678 h 3797084"/>
              <a:gd name="connsiteX59" fmla="*/ 2355742 w 6881247"/>
              <a:gd name="connsiteY59" fmla="*/ 2929179 h 3797084"/>
              <a:gd name="connsiteX60" fmla="*/ 2247254 w 6881247"/>
              <a:gd name="connsiteY60" fmla="*/ 2867186 h 3797084"/>
              <a:gd name="connsiteX61" fmla="*/ 2138766 w 6881247"/>
              <a:gd name="connsiteY61" fmla="*/ 2836189 h 3797084"/>
              <a:gd name="connsiteX62" fmla="*/ 2045776 w 6881247"/>
              <a:gd name="connsiteY62" fmla="*/ 2774196 h 3797084"/>
              <a:gd name="connsiteX63" fmla="*/ 1999281 w 6881247"/>
              <a:gd name="connsiteY63" fmla="*/ 2743200 h 3797084"/>
              <a:gd name="connsiteX64" fmla="*/ 1968284 w 6881247"/>
              <a:gd name="connsiteY64" fmla="*/ 2696705 h 3797084"/>
              <a:gd name="connsiteX65" fmla="*/ 1875294 w 6881247"/>
              <a:gd name="connsiteY65" fmla="*/ 2665708 h 3797084"/>
              <a:gd name="connsiteX66" fmla="*/ 1766806 w 6881247"/>
              <a:gd name="connsiteY66" fmla="*/ 2603715 h 3797084"/>
              <a:gd name="connsiteX67" fmla="*/ 1658318 w 6881247"/>
              <a:gd name="connsiteY67" fmla="*/ 2526223 h 3797084"/>
              <a:gd name="connsiteX68" fmla="*/ 1549830 w 6881247"/>
              <a:gd name="connsiteY68" fmla="*/ 2448732 h 3797084"/>
              <a:gd name="connsiteX69" fmla="*/ 1456840 w 6881247"/>
              <a:gd name="connsiteY69" fmla="*/ 2386739 h 3797084"/>
              <a:gd name="connsiteX70" fmla="*/ 1317355 w 6881247"/>
              <a:gd name="connsiteY70" fmla="*/ 2340244 h 3797084"/>
              <a:gd name="connsiteX71" fmla="*/ 1270861 w 6881247"/>
              <a:gd name="connsiteY71" fmla="*/ 2324745 h 3797084"/>
              <a:gd name="connsiteX72" fmla="*/ 1131376 w 6881247"/>
              <a:gd name="connsiteY72" fmla="*/ 2278250 h 3797084"/>
              <a:gd name="connsiteX73" fmla="*/ 1084881 w 6881247"/>
              <a:gd name="connsiteY73" fmla="*/ 2247254 h 3797084"/>
              <a:gd name="connsiteX74" fmla="*/ 914400 w 6881247"/>
              <a:gd name="connsiteY74" fmla="*/ 2200759 h 3797084"/>
              <a:gd name="connsiteX75" fmla="*/ 867905 w 6881247"/>
              <a:gd name="connsiteY75" fmla="*/ 2169762 h 3797084"/>
              <a:gd name="connsiteX76" fmla="*/ 929898 w 6881247"/>
              <a:gd name="connsiteY76" fmla="*/ 2107769 h 3797084"/>
              <a:gd name="connsiteX77" fmla="*/ 1053884 w 6881247"/>
              <a:gd name="connsiteY77" fmla="*/ 2154264 h 3797084"/>
              <a:gd name="connsiteX78" fmla="*/ 1208867 w 6881247"/>
              <a:gd name="connsiteY78" fmla="*/ 2216257 h 3797084"/>
              <a:gd name="connsiteX79" fmla="*/ 1255362 w 6881247"/>
              <a:gd name="connsiteY79" fmla="*/ 2247254 h 3797084"/>
              <a:gd name="connsiteX80" fmla="*/ 1301857 w 6881247"/>
              <a:gd name="connsiteY80" fmla="*/ 2262752 h 3797084"/>
              <a:gd name="connsiteX81" fmla="*/ 1425844 w 6881247"/>
              <a:gd name="connsiteY81" fmla="*/ 2293749 h 3797084"/>
              <a:gd name="connsiteX82" fmla="*/ 1565328 w 6881247"/>
              <a:gd name="connsiteY82" fmla="*/ 2324745 h 3797084"/>
              <a:gd name="connsiteX83" fmla="*/ 1751308 w 6881247"/>
              <a:gd name="connsiteY83" fmla="*/ 2386739 h 3797084"/>
              <a:gd name="connsiteX84" fmla="*/ 1797803 w 6881247"/>
              <a:gd name="connsiteY84" fmla="*/ 2402237 h 3797084"/>
              <a:gd name="connsiteX85" fmla="*/ 1890793 w 6881247"/>
              <a:gd name="connsiteY85" fmla="*/ 2464230 h 3797084"/>
              <a:gd name="connsiteX86" fmla="*/ 2030278 w 6881247"/>
              <a:gd name="connsiteY86" fmla="*/ 2572718 h 3797084"/>
              <a:gd name="connsiteX87" fmla="*/ 2123267 w 6881247"/>
              <a:gd name="connsiteY87" fmla="*/ 2619213 h 3797084"/>
              <a:gd name="connsiteX88" fmla="*/ 2216257 w 6881247"/>
              <a:gd name="connsiteY88" fmla="*/ 2696705 h 3797084"/>
              <a:gd name="connsiteX89" fmla="*/ 2309247 w 6881247"/>
              <a:gd name="connsiteY89" fmla="*/ 2727701 h 3797084"/>
              <a:gd name="connsiteX90" fmla="*/ 2355742 w 6881247"/>
              <a:gd name="connsiteY90" fmla="*/ 2758698 h 3797084"/>
              <a:gd name="connsiteX91" fmla="*/ 2572718 w 6881247"/>
              <a:gd name="connsiteY91" fmla="*/ 2758698 h 3797084"/>
              <a:gd name="connsiteX92" fmla="*/ 2789694 w 6881247"/>
              <a:gd name="connsiteY92" fmla="*/ 2789694 h 3797084"/>
              <a:gd name="connsiteX93" fmla="*/ 2898183 w 6881247"/>
              <a:gd name="connsiteY93" fmla="*/ 2820691 h 3797084"/>
              <a:gd name="connsiteX94" fmla="*/ 3130657 w 6881247"/>
              <a:gd name="connsiteY94" fmla="*/ 2836189 h 3797084"/>
              <a:gd name="connsiteX95" fmla="*/ 3456122 w 6881247"/>
              <a:gd name="connsiteY95" fmla="*/ 2820691 h 3797084"/>
              <a:gd name="connsiteX96" fmla="*/ 3595606 w 6881247"/>
              <a:gd name="connsiteY96" fmla="*/ 2805193 h 3797084"/>
              <a:gd name="connsiteX97" fmla="*/ 3642101 w 6881247"/>
              <a:gd name="connsiteY97" fmla="*/ 2774196 h 3797084"/>
              <a:gd name="connsiteX98" fmla="*/ 3626603 w 6881247"/>
              <a:gd name="connsiteY98" fmla="*/ 2727701 h 3797084"/>
              <a:gd name="connsiteX99" fmla="*/ 3580108 w 6881247"/>
              <a:gd name="connsiteY99" fmla="*/ 2681206 h 3797084"/>
              <a:gd name="connsiteX100" fmla="*/ 3425125 w 6881247"/>
              <a:gd name="connsiteY100" fmla="*/ 2603715 h 3797084"/>
              <a:gd name="connsiteX101" fmla="*/ 3378630 w 6881247"/>
              <a:gd name="connsiteY101" fmla="*/ 2572718 h 3797084"/>
              <a:gd name="connsiteX102" fmla="*/ 3239145 w 6881247"/>
              <a:gd name="connsiteY102" fmla="*/ 2495227 h 3797084"/>
              <a:gd name="connsiteX103" fmla="*/ 3146155 w 6881247"/>
              <a:gd name="connsiteY103" fmla="*/ 2417735 h 3797084"/>
              <a:gd name="connsiteX104" fmla="*/ 3099661 w 6881247"/>
              <a:gd name="connsiteY104" fmla="*/ 2402237 h 3797084"/>
              <a:gd name="connsiteX105" fmla="*/ 3053166 w 6881247"/>
              <a:gd name="connsiteY105" fmla="*/ 2309247 h 3797084"/>
              <a:gd name="connsiteX106" fmla="*/ 3099661 w 6881247"/>
              <a:gd name="connsiteY106" fmla="*/ 2293749 h 3797084"/>
              <a:gd name="connsiteX107" fmla="*/ 3254644 w 6881247"/>
              <a:gd name="connsiteY107" fmla="*/ 2340244 h 3797084"/>
              <a:gd name="connsiteX108" fmla="*/ 3347633 w 6881247"/>
              <a:gd name="connsiteY108" fmla="*/ 2402237 h 3797084"/>
              <a:gd name="connsiteX109" fmla="*/ 3394128 w 6881247"/>
              <a:gd name="connsiteY109" fmla="*/ 2433233 h 3797084"/>
              <a:gd name="connsiteX110" fmla="*/ 3487118 w 6881247"/>
              <a:gd name="connsiteY110" fmla="*/ 2464230 h 3797084"/>
              <a:gd name="connsiteX111" fmla="*/ 3533613 w 6881247"/>
              <a:gd name="connsiteY111" fmla="*/ 2510725 h 3797084"/>
              <a:gd name="connsiteX112" fmla="*/ 3564610 w 6881247"/>
              <a:gd name="connsiteY112" fmla="*/ 2557220 h 3797084"/>
              <a:gd name="connsiteX113" fmla="*/ 3657600 w 6881247"/>
              <a:gd name="connsiteY113" fmla="*/ 2619213 h 3797084"/>
              <a:gd name="connsiteX114" fmla="*/ 3704094 w 6881247"/>
              <a:gd name="connsiteY114" fmla="*/ 2650210 h 3797084"/>
              <a:gd name="connsiteX115" fmla="*/ 3797084 w 6881247"/>
              <a:gd name="connsiteY115" fmla="*/ 2727701 h 3797084"/>
              <a:gd name="connsiteX116" fmla="*/ 3859078 w 6881247"/>
              <a:gd name="connsiteY116" fmla="*/ 2743200 h 3797084"/>
              <a:gd name="connsiteX117" fmla="*/ 4091552 w 6881247"/>
              <a:gd name="connsiteY117" fmla="*/ 2727701 h 3797084"/>
              <a:gd name="connsiteX118" fmla="*/ 4262033 w 6881247"/>
              <a:gd name="connsiteY118" fmla="*/ 2712203 h 3797084"/>
              <a:gd name="connsiteX119" fmla="*/ 4510006 w 6881247"/>
              <a:gd name="connsiteY119" fmla="*/ 2743200 h 3797084"/>
              <a:gd name="connsiteX120" fmla="*/ 4587498 w 6881247"/>
              <a:gd name="connsiteY120" fmla="*/ 2758698 h 3797084"/>
              <a:gd name="connsiteX121" fmla="*/ 4804474 w 6881247"/>
              <a:gd name="connsiteY121" fmla="*/ 2774196 h 3797084"/>
              <a:gd name="connsiteX122" fmla="*/ 4943959 w 6881247"/>
              <a:gd name="connsiteY122" fmla="*/ 2758698 h 3797084"/>
              <a:gd name="connsiteX123" fmla="*/ 5036949 w 6881247"/>
              <a:gd name="connsiteY123" fmla="*/ 2727701 h 3797084"/>
              <a:gd name="connsiteX124" fmla="*/ 5129939 w 6881247"/>
              <a:gd name="connsiteY124" fmla="*/ 2712203 h 3797084"/>
              <a:gd name="connsiteX125" fmla="*/ 5191932 w 6881247"/>
              <a:gd name="connsiteY125" fmla="*/ 2696705 h 3797084"/>
              <a:gd name="connsiteX126" fmla="*/ 5269423 w 6881247"/>
              <a:gd name="connsiteY126" fmla="*/ 2681206 h 3797084"/>
              <a:gd name="connsiteX127" fmla="*/ 5284922 w 6881247"/>
              <a:gd name="connsiteY127" fmla="*/ 2634711 h 3797084"/>
              <a:gd name="connsiteX128" fmla="*/ 5160935 w 6881247"/>
              <a:gd name="connsiteY128" fmla="*/ 2526223 h 3797084"/>
              <a:gd name="connsiteX129" fmla="*/ 5052447 w 6881247"/>
              <a:gd name="connsiteY129" fmla="*/ 2479728 h 3797084"/>
              <a:gd name="connsiteX130" fmla="*/ 4959457 w 6881247"/>
              <a:gd name="connsiteY130" fmla="*/ 2448732 h 3797084"/>
              <a:gd name="connsiteX131" fmla="*/ 4897464 w 6881247"/>
              <a:gd name="connsiteY131" fmla="*/ 2417735 h 3797084"/>
              <a:gd name="connsiteX132" fmla="*/ 4850969 w 6881247"/>
              <a:gd name="connsiteY132" fmla="*/ 2386739 h 3797084"/>
              <a:gd name="connsiteX133" fmla="*/ 4804474 w 6881247"/>
              <a:gd name="connsiteY133" fmla="*/ 2371240 h 3797084"/>
              <a:gd name="connsiteX134" fmla="*/ 4711484 w 6881247"/>
              <a:gd name="connsiteY134" fmla="*/ 2293749 h 3797084"/>
              <a:gd name="connsiteX135" fmla="*/ 4664989 w 6881247"/>
              <a:gd name="connsiteY135" fmla="*/ 2278250 h 3797084"/>
              <a:gd name="connsiteX136" fmla="*/ 4525505 w 6881247"/>
              <a:gd name="connsiteY136" fmla="*/ 2138766 h 3797084"/>
              <a:gd name="connsiteX137" fmla="*/ 4479010 w 6881247"/>
              <a:gd name="connsiteY137" fmla="*/ 2092271 h 3797084"/>
              <a:gd name="connsiteX138" fmla="*/ 4432515 w 6881247"/>
              <a:gd name="connsiteY138" fmla="*/ 2045776 h 3797084"/>
              <a:gd name="connsiteX139" fmla="*/ 4401518 w 6881247"/>
              <a:gd name="connsiteY139" fmla="*/ 1999281 h 3797084"/>
              <a:gd name="connsiteX140" fmla="*/ 4277532 w 6881247"/>
              <a:gd name="connsiteY140" fmla="*/ 1906291 h 3797084"/>
              <a:gd name="connsiteX141" fmla="*/ 4231037 w 6881247"/>
              <a:gd name="connsiteY141" fmla="*/ 1875294 h 3797084"/>
              <a:gd name="connsiteX142" fmla="*/ 4138047 w 6881247"/>
              <a:gd name="connsiteY142" fmla="*/ 1782305 h 3797084"/>
              <a:gd name="connsiteX143" fmla="*/ 4045057 w 6881247"/>
              <a:gd name="connsiteY143" fmla="*/ 1720311 h 3797084"/>
              <a:gd name="connsiteX144" fmla="*/ 3952067 w 6881247"/>
              <a:gd name="connsiteY144" fmla="*/ 1611823 h 3797084"/>
              <a:gd name="connsiteX145" fmla="*/ 3921071 w 6881247"/>
              <a:gd name="connsiteY145" fmla="*/ 1565328 h 3797084"/>
              <a:gd name="connsiteX146" fmla="*/ 3828081 w 6881247"/>
              <a:gd name="connsiteY146" fmla="*/ 1456840 h 3797084"/>
              <a:gd name="connsiteX147" fmla="*/ 3781586 w 6881247"/>
              <a:gd name="connsiteY147" fmla="*/ 1425844 h 3797084"/>
              <a:gd name="connsiteX148" fmla="*/ 3688596 w 6881247"/>
              <a:gd name="connsiteY148" fmla="*/ 1394847 h 3797084"/>
              <a:gd name="connsiteX149" fmla="*/ 3549111 w 6881247"/>
              <a:gd name="connsiteY149" fmla="*/ 1348352 h 3797084"/>
              <a:gd name="connsiteX150" fmla="*/ 3456122 w 6881247"/>
              <a:gd name="connsiteY150" fmla="*/ 1317355 h 3797084"/>
              <a:gd name="connsiteX151" fmla="*/ 3409627 w 6881247"/>
              <a:gd name="connsiteY151" fmla="*/ 1301857 h 3797084"/>
              <a:gd name="connsiteX152" fmla="*/ 3363132 w 6881247"/>
              <a:gd name="connsiteY152" fmla="*/ 1286359 h 3797084"/>
              <a:gd name="connsiteX153" fmla="*/ 3301139 w 6881247"/>
              <a:gd name="connsiteY153" fmla="*/ 1270861 h 3797084"/>
              <a:gd name="connsiteX154" fmla="*/ 3223647 w 6881247"/>
              <a:gd name="connsiteY154" fmla="*/ 1255362 h 3797084"/>
              <a:gd name="connsiteX155" fmla="*/ 2712203 w 6881247"/>
              <a:gd name="connsiteY155" fmla="*/ 1224366 h 3797084"/>
              <a:gd name="connsiteX156" fmla="*/ 2495227 w 6881247"/>
              <a:gd name="connsiteY156" fmla="*/ 1239864 h 3797084"/>
              <a:gd name="connsiteX157" fmla="*/ 2293749 w 6881247"/>
              <a:gd name="connsiteY157" fmla="*/ 1286359 h 3797084"/>
              <a:gd name="connsiteX158" fmla="*/ 2200759 w 6881247"/>
              <a:gd name="connsiteY158" fmla="*/ 1317355 h 3797084"/>
              <a:gd name="connsiteX159" fmla="*/ 2138766 w 6881247"/>
              <a:gd name="connsiteY159" fmla="*/ 1348352 h 3797084"/>
              <a:gd name="connsiteX160" fmla="*/ 2030278 w 6881247"/>
              <a:gd name="connsiteY160" fmla="*/ 1379349 h 3797084"/>
              <a:gd name="connsiteX161" fmla="*/ 1937288 w 6881247"/>
              <a:gd name="connsiteY161" fmla="*/ 1410345 h 3797084"/>
              <a:gd name="connsiteX162" fmla="*/ 1890793 w 6881247"/>
              <a:gd name="connsiteY162" fmla="*/ 1441342 h 3797084"/>
              <a:gd name="connsiteX163" fmla="*/ 1735810 w 6881247"/>
              <a:gd name="connsiteY163" fmla="*/ 1487837 h 3797084"/>
              <a:gd name="connsiteX164" fmla="*/ 1642820 w 6881247"/>
              <a:gd name="connsiteY164" fmla="*/ 1518833 h 3797084"/>
              <a:gd name="connsiteX165" fmla="*/ 1596325 w 6881247"/>
              <a:gd name="connsiteY165" fmla="*/ 1534332 h 3797084"/>
              <a:gd name="connsiteX166" fmla="*/ 1580827 w 6881247"/>
              <a:gd name="connsiteY166" fmla="*/ 1487837 h 3797084"/>
              <a:gd name="connsiteX167" fmla="*/ 1627322 w 6881247"/>
              <a:gd name="connsiteY167" fmla="*/ 1441342 h 3797084"/>
              <a:gd name="connsiteX168" fmla="*/ 1673816 w 6881247"/>
              <a:gd name="connsiteY168" fmla="*/ 1410345 h 3797084"/>
              <a:gd name="connsiteX169" fmla="*/ 1782305 w 6881247"/>
              <a:gd name="connsiteY169" fmla="*/ 1363850 h 3797084"/>
              <a:gd name="connsiteX170" fmla="*/ 1844298 w 6881247"/>
              <a:gd name="connsiteY170" fmla="*/ 1348352 h 3797084"/>
              <a:gd name="connsiteX171" fmla="*/ 1890793 w 6881247"/>
              <a:gd name="connsiteY171" fmla="*/ 1317355 h 3797084"/>
              <a:gd name="connsiteX172" fmla="*/ 1983783 w 6881247"/>
              <a:gd name="connsiteY172" fmla="*/ 1286359 h 3797084"/>
              <a:gd name="connsiteX173" fmla="*/ 1441342 w 6881247"/>
              <a:gd name="connsiteY173" fmla="*/ 1379349 h 3797084"/>
              <a:gd name="connsiteX174" fmla="*/ 1317355 w 6881247"/>
              <a:gd name="connsiteY174" fmla="*/ 1425844 h 3797084"/>
              <a:gd name="connsiteX175" fmla="*/ 1208867 w 6881247"/>
              <a:gd name="connsiteY175" fmla="*/ 1441342 h 3797084"/>
              <a:gd name="connsiteX176" fmla="*/ 1115878 w 6881247"/>
              <a:gd name="connsiteY176" fmla="*/ 1456840 h 3797084"/>
              <a:gd name="connsiteX177" fmla="*/ 976393 w 6881247"/>
              <a:gd name="connsiteY177" fmla="*/ 1487837 h 3797084"/>
              <a:gd name="connsiteX178" fmla="*/ 821410 w 6881247"/>
              <a:gd name="connsiteY178" fmla="*/ 1518833 h 3797084"/>
              <a:gd name="connsiteX179" fmla="*/ 774915 w 6881247"/>
              <a:gd name="connsiteY179" fmla="*/ 1534332 h 3797084"/>
              <a:gd name="connsiteX180" fmla="*/ 650928 w 6881247"/>
              <a:gd name="connsiteY180" fmla="*/ 1565328 h 3797084"/>
              <a:gd name="connsiteX181" fmla="*/ 573437 w 6881247"/>
              <a:gd name="connsiteY181" fmla="*/ 1596325 h 3797084"/>
              <a:gd name="connsiteX182" fmla="*/ 480447 w 6881247"/>
              <a:gd name="connsiteY182" fmla="*/ 1627322 h 3797084"/>
              <a:gd name="connsiteX183" fmla="*/ 387457 w 6881247"/>
              <a:gd name="connsiteY183" fmla="*/ 1673816 h 3797084"/>
              <a:gd name="connsiteX184" fmla="*/ 340962 w 6881247"/>
              <a:gd name="connsiteY184" fmla="*/ 1689315 h 3797084"/>
              <a:gd name="connsiteX185" fmla="*/ 247972 w 6881247"/>
              <a:gd name="connsiteY185" fmla="*/ 1751308 h 3797084"/>
              <a:gd name="connsiteX186" fmla="*/ 170481 w 6881247"/>
              <a:gd name="connsiteY186" fmla="*/ 1844298 h 3797084"/>
              <a:gd name="connsiteX187" fmla="*/ 123986 w 6881247"/>
              <a:gd name="connsiteY187" fmla="*/ 1906291 h 3797084"/>
              <a:gd name="connsiteX188" fmla="*/ 61993 w 6881247"/>
              <a:gd name="connsiteY188" fmla="*/ 1937288 h 3797084"/>
              <a:gd name="connsiteX189" fmla="*/ 46494 w 6881247"/>
              <a:gd name="connsiteY189" fmla="*/ 1983783 h 3797084"/>
              <a:gd name="connsiteX190" fmla="*/ 15498 w 6881247"/>
              <a:gd name="connsiteY190" fmla="*/ 1890793 h 3797084"/>
              <a:gd name="connsiteX191" fmla="*/ 0 w 6881247"/>
              <a:gd name="connsiteY191" fmla="*/ 1844298 h 3797084"/>
              <a:gd name="connsiteX192" fmla="*/ 15498 w 6881247"/>
              <a:gd name="connsiteY192" fmla="*/ 1782305 h 3797084"/>
              <a:gd name="connsiteX193" fmla="*/ 154983 w 6881247"/>
              <a:gd name="connsiteY193" fmla="*/ 1673816 h 3797084"/>
              <a:gd name="connsiteX194" fmla="*/ 216976 w 6881247"/>
              <a:gd name="connsiteY194" fmla="*/ 1658318 h 3797084"/>
              <a:gd name="connsiteX195" fmla="*/ 278969 w 6881247"/>
              <a:gd name="connsiteY195" fmla="*/ 1627322 h 3797084"/>
              <a:gd name="connsiteX196" fmla="*/ 325464 w 6881247"/>
              <a:gd name="connsiteY196" fmla="*/ 1611823 h 3797084"/>
              <a:gd name="connsiteX197" fmla="*/ 371959 w 6881247"/>
              <a:gd name="connsiteY197" fmla="*/ 1580827 h 3797084"/>
              <a:gd name="connsiteX198" fmla="*/ 418454 w 6881247"/>
              <a:gd name="connsiteY198" fmla="*/ 1565328 h 3797084"/>
              <a:gd name="connsiteX199" fmla="*/ 573437 w 6881247"/>
              <a:gd name="connsiteY199" fmla="*/ 1503335 h 3797084"/>
              <a:gd name="connsiteX200" fmla="*/ 619932 w 6881247"/>
              <a:gd name="connsiteY200" fmla="*/ 1487837 h 3797084"/>
              <a:gd name="connsiteX201" fmla="*/ 666427 w 6881247"/>
              <a:gd name="connsiteY201" fmla="*/ 1472339 h 3797084"/>
              <a:gd name="connsiteX202" fmla="*/ 712922 w 6881247"/>
              <a:gd name="connsiteY202" fmla="*/ 1441342 h 3797084"/>
              <a:gd name="connsiteX203" fmla="*/ 805911 w 6881247"/>
              <a:gd name="connsiteY203" fmla="*/ 1410345 h 3797084"/>
              <a:gd name="connsiteX204" fmla="*/ 914400 w 6881247"/>
              <a:gd name="connsiteY204" fmla="*/ 1379349 h 3797084"/>
              <a:gd name="connsiteX205" fmla="*/ 960894 w 6881247"/>
              <a:gd name="connsiteY205" fmla="*/ 1363850 h 3797084"/>
              <a:gd name="connsiteX206" fmla="*/ 1115878 w 6881247"/>
              <a:gd name="connsiteY206" fmla="*/ 1317355 h 3797084"/>
              <a:gd name="connsiteX207" fmla="*/ 1270861 w 6881247"/>
              <a:gd name="connsiteY207" fmla="*/ 1270861 h 3797084"/>
              <a:gd name="connsiteX208" fmla="*/ 1317355 w 6881247"/>
              <a:gd name="connsiteY208" fmla="*/ 1255362 h 3797084"/>
              <a:gd name="connsiteX209" fmla="*/ 1379349 w 6881247"/>
              <a:gd name="connsiteY209" fmla="*/ 1239864 h 3797084"/>
              <a:gd name="connsiteX210" fmla="*/ 1425844 w 6881247"/>
              <a:gd name="connsiteY210" fmla="*/ 1224366 h 3797084"/>
              <a:gd name="connsiteX211" fmla="*/ 1518833 w 6881247"/>
              <a:gd name="connsiteY211" fmla="*/ 1208867 h 3797084"/>
              <a:gd name="connsiteX212" fmla="*/ 1642820 w 6881247"/>
              <a:gd name="connsiteY212" fmla="*/ 1177871 h 3797084"/>
              <a:gd name="connsiteX213" fmla="*/ 1735810 w 6881247"/>
              <a:gd name="connsiteY213" fmla="*/ 1146874 h 3797084"/>
              <a:gd name="connsiteX214" fmla="*/ 1782305 w 6881247"/>
              <a:gd name="connsiteY214" fmla="*/ 1131376 h 3797084"/>
              <a:gd name="connsiteX215" fmla="*/ 1859796 w 6881247"/>
              <a:gd name="connsiteY215" fmla="*/ 1115878 h 3797084"/>
              <a:gd name="connsiteX216" fmla="*/ 1952786 w 6881247"/>
              <a:gd name="connsiteY216" fmla="*/ 1100379 h 3797084"/>
              <a:gd name="connsiteX217" fmla="*/ 2309247 w 6881247"/>
              <a:gd name="connsiteY217" fmla="*/ 1084881 h 3797084"/>
              <a:gd name="connsiteX218" fmla="*/ 2743200 w 6881247"/>
              <a:gd name="connsiteY218" fmla="*/ 1053884 h 3797084"/>
              <a:gd name="connsiteX219" fmla="*/ 2867186 w 6881247"/>
              <a:gd name="connsiteY219" fmla="*/ 1038386 h 3797084"/>
              <a:gd name="connsiteX220" fmla="*/ 3068664 w 6881247"/>
              <a:gd name="connsiteY220" fmla="*/ 1022888 h 3797084"/>
              <a:gd name="connsiteX221" fmla="*/ 3688596 w 6881247"/>
              <a:gd name="connsiteY221" fmla="*/ 1053884 h 3797084"/>
              <a:gd name="connsiteX222" fmla="*/ 4045057 w 6881247"/>
              <a:gd name="connsiteY222" fmla="*/ 1100379 h 3797084"/>
              <a:gd name="connsiteX223" fmla="*/ 4138047 w 6881247"/>
              <a:gd name="connsiteY223" fmla="*/ 1131376 h 3797084"/>
              <a:gd name="connsiteX224" fmla="*/ 4184542 w 6881247"/>
              <a:gd name="connsiteY224" fmla="*/ 1162372 h 3797084"/>
              <a:gd name="connsiteX225" fmla="*/ 4153545 w 6881247"/>
              <a:gd name="connsiteY225" fmla="*/ 1053884 h 3797084"/>
              <a:gd name="connsiteX226" fmla="*/ 4122549 w 6881247"/>
              <a:gd name="connsiteY226" fmla="*/ 1007389 h 3797084"/>
              <a:gd name="connsiteX227" fmla="*/ 4091552 w 6881247"/>
              <a:gd name="connsiteY227" fmla="*/ 898901 h 3797084"/>
              <a:gd name="connsiteX228" fmla="*/ 4122549 w 6881247"/>
              <a:gd name="connsiteY228" fmla="*/ 774915 h 3797084"/>
              <a:gd name="connsiteX229" fmla="*/ 4184542 w 6881247"/>
              <a:gd name="connsiteY229" fmla="*/ 681925 h 3797084"/>
              <a:gd name="connsiteX230" fmla="*/ 4231037 w 6881247"/>
              <a:gd name="connsiteY230" fmla="*/ 650928 h 3797084"/>
              <a:gd name="connsiteX231" fmla="*/ 4355023 w 6881247"/>
              <a:gd name="connsiteY231" fmla="*/ 542440 h 3797084"/>
              <a:gd name="connsiteX232" fmla="*/ 4448013 w 6881247"/>
              <a:gd name="connsiteY232" fmla="*/ 480447 h 3797084"/>
              <a:gd name="connsiteX233" fmla="*/ 4494508 w 6881247"/>
              <a:gd name="connsiteY233" fmla="*/ 449450 h 3797084"/>
              <a:gd name="connsiteX234" fmla="*/ 4556501 w 6881247"/>
              <a:gd name="connsiteY234" fmla="*/ 418454 h 3797084"/>
              <a:gd name="connsiteX235" fmla="*/ 4541495 w 6881247"/>
              <a:gd name="connsiteY235" fmla="*/ 690791 h 3797084"/>
              <a:gd name="connsiteX236" fmla="*/ 4804474 w 6881247"/>
              <a:gd name="connsiteY236" fmla="*/ 294467 h 3797084"/>
              <a:gd name="connsiteX237" fmla="*/ 4850969 w 6881247"/>
              <a:gd name="connsiteY237" fmla="*/ 263471 h 3797084"/>
              <a:gd name="connsiteX238" fmla="*/ 4897464 w 6881247"/>
              <a:gd name="connsiteY238" fmla="*/ 247972 h 3797084"/>
              <a:gd name="connsiteX239" fmla="*/ 5021450 w 6881247"/>
              <a:gd name="connsiteY239" fmla="*/ 185979 h 3797084"/>
              <a:gd name="connsiteX240" fmla="*/ 5145437 w 6881247"/>
              <a:gd name="connsiteY240" fmla="*/ 154983 h 3797084"/>
              <a:gd name="connsiteX241" fmla="*/ 5315918 w 6881247"/>
              <a:gd name="connsiteY241" fmla="*/ 92989 h 3797084"/>
              <a:gd name="connsiteX242" fmla="*/ 5362413 w 6881247"/>
              <a:gd name="connsiteY242" fmla="*/ 77491 h 3797084"/>
              <a:gd name="connsiteX243" fmla="*/ 5408908 w 6881247"/>
              <a:gd name="connsiteY243" fmla="*/ 61993 h 3797084"/>
              <a:gd name="connsiteX244" fmla="*/ 5687878 w 6881247"/>
              <a:gd name="connsiteY244" fmla="*/ 15498 h 3797084"/>
              <a:gd name="connsiteX245" fmla="*/ 5749871 w 6881247"/>
              <a:gd name="connsiteY245" fmla="*/ 0 h 3797084"/>
              <a:gd name="connsiteX246" fmla="*/ 6152827 w 6881247"/>
              <a:gd name="connsiteY246" fmla="*/ 15498 h 3797084"/>
              <a:gd name="connsiteX247" fmla="*/ 6199322 w 6881247"/>
              <a:gd name="connsiteY247" fmla="*/ 30996 h 3797084"/>
              <a:gd name="connsiteX248" fmla="*/ 6276813 w 6881247"/>
              <a:gd name="connsiteY248" fmla="*/ 46494 h 3797084"/>
              <a:gd name="connsiteX249" fmla="*/ 6369803 w 6881247"/>
              <a:gd name="connsiteY249" fmla="*/ 77491 h 3797084"/>
              <a:gd name="connsiteX250" fmla="*/ 6416298 w 6881247"/>
              <a:gd name="connsiteY250" fmla="*/ 108488 h 3797084"/>
              <a:gd name="connsiteX251" fmla="*/ 6509288 w 6881247"/>
              <a:gd name="connsiteY251" fmla="*/ 139484 h 3797084"/>
              <a:gd name="connsiteX252" fmla="*/ 6509288 w 6881247"/>
              <a:gd name="connsiteY252" fmla="*/ 216976 h 3797084"/>
              <a:gd name="connsiteX253" fmla="*/ 6400800 w 6881247"/>
              <a:gd name="connsiteY253" fmla="*/ 232474 h 3797084"/>
              <a:gd name="connsiteX254" fmla="*/ 6214820 w 6881247"/>
              <a:gd name="connsiteY254" fmla="*/ 247972 h 3797084"/>
              <a:gd name="connsiteX255" fmla="*/ 6152827 w 6881247"/>
              <a:gd name="connsiteY255" fmla="*/ 263471 h 3797084"/>
              <a:gd name="connsiteX256" fmla="*/ 5904854 w 6881247"/>
              <a:gd name="connsiteY256" fmla="*/ 232474 h 3797084"/>
              <a:gd name="connsiteX257" fmla="*/ 5734372 w 6881247"/>
              <a:gd name="connsiteY257" fmla="*/ 247972 h 3797084"/>
              <a:gd name="connsiteX258" fmla="*/ 5641383 w 6881247"/>
              <a:gd name="connsiteY258" fmla="*/ 278969 h 3797084"/>
              <a:gd name="connsiteX259" fmla="*/ 5749871 w 6881247"/>
              <a:gd name="connsiteY259" fmla="*/ 325464 h 3797084"/>
              <a:gd name="connsiteX260" fmla="*/ 5811864 w 6881247"/>
              <a:gd name="connsiteY260" fmla="*/ 356461 h 3797084"/>
              <a:gd name="connsiteX261" fmla="*/ 5873857 w 6881247"/>
              <a:gd name="connsiteY261" fmla="*/ 371959 h 3797084"/>
              <a:gd name="connsiteX262" fmla="*/ 5966847 w 6881247"/>
              <a:gd name="connsiteY262" fmla="*/ 402955 h 3797084"/>
              <a:gd name="connsiteX263" fmla="*/ 6013342 w 6881247"/>
              <a:gd name="connsiteY263" fmla="*/ 433952 h 3797084"/>
              <a:gd name="connsiteX264" fmla="*/ 6059837 w 6881247"/>
              <a:gd name="connsiteY264" fmla="*/ 449450 h 3797084"/>
              <a:gd name="connsiteX265" fmla="*/ 6137328 w 6881247"/>
              <a:gd name="connsiteY265" fmla="*/ 542440 h 3797084"/>
              <a:gd name="connsiteX266" fmla="*/ 6183823 w 6881247"/>
              <a:gd name="connsiteY266" fmla="*/ 604433 h 3797084"/>
              <a:gd name="connsiteX267" fmla="*/ 6230318 w 6881247"/>
              <a:gd name="connsiteY267" fmla="*/ 712922 h 3797084"/>
              <a:gd name="connsiteX268" fmla="*/ 6261315 w 6881247"/>
              <a:gd name="connsiteY268" fmla="*/ 759416 h 3797084"/>
              <a:gd name="connsiteX269" fmla="*/ 6276813 w 6881247"/>
              <a:gd name="connsiteY269" fmla="*/ 821410 h 3797084"/>
              <a:gd name="connsiteX270" fmla="*/ 6121830 w 6881247"/>
              <a:gd name="connsiteY270" fmla="*/ 790413 h 3797084"/>
              <a:gd name="connsiteX271" fmla="*/ 5966847 w 6881247"/>
              <a:gd name="connsiteY271" fmla="*/ 681925 h 3797084"/>
              <a:gd name="connsiteX272" fmla="*/ 5904854 w 6881247"/>
              <a:gd name="connsiteY272" fmla="*/ 650928 h 3797084"/>
              <a:gd name="connsiteX273" fmla="*/ 5765369 w 6881247"/>
              <a:gd name="connsiteY273" fmla="*/ 542440 h 3797084"/>
              <a:gd name="connsiteX274" fmla="*/ 5548393 w 6881247"/>
              <a:gd name="connsiteY274" fmla="*/ 511444 h 3797084"/>
              <a:gd name="connsiteX275" fmla="*/ 5300420 w 6881247"/>
              <a:gd name="connsiteY275" fmla="*/ 526942 h 3797084"/>
              <a:gd name="connsiteX276" fmla="*/ 5238427 w 6881247"/>
              <a:gd name="connsiteY276" fmla="*/ 542440 h 3797084"/>
              <a:gd name="connsiteX277" fmla="*/ 5145437 w 6881247"/>
              <a:gd name="connsiteY277" fmla="*/ 588935 h 3797084"/>
              <a:gd name="connsiteX278" fmla="*/ 5083444 w 6881247"/>
              <a:gd name="connsiteY278" fmla="*/ 635430 h 3797084"/>
              <a:gd name="connsiteX279" fmla="*/ 4912962 w 6881247"/>
              <a:gd name="connsiteY279" fmla="*/ 774915 h 3797084"/>
              <a:gd name="connsiteX280" fmla="*/ 4835471 w 6881247"/>
              <a:gd name="connsiteY280" fmla="*/ 914400 h 3797084"/>
              <a:gd name="connsiteX281" fmla="*/ 4974955 w 6881247"/>
              <a:gd name="connsiteY281" fmla="*/ 960894 h 3797084"/>
              <a:gd name="connsiteX282" fmla="*/ 5067945 w 6881247"/>
              <a:gd name="connsiteY282" fmla="*/ 991891 h 3797084"/>
              <a:gd name="connsiteX283" fmla="*/ 5176433 w 6881247"/>
              <a:gd name="connsiteY283" fmla="*/ 1038386 h 3797084"/>
              <a:gd name="connsiteX284" fmla="*/ 5238427 w 6881247"/>
              <a:gd name="connsiteY284" fmla="*/ 1084881 h 3797084"/>
              <a:gd name="connsiteX285" fmla="*/ 5470901 w 6881247"/>
              <a:gd name="connsiteY285" fmla="*/ 1115878 h 3797084"/>
              <a:gd name="connsiteX286" fmla="*/ 5765369 w 6881247"/>
              <a:gd name="connsiteY286" fmla="*/ 1146874 h 3797084"/>
              <a:gd name="connsiteX287" fmla="*/ 5935850 w 6881247"/>
              <a:gd name="connsiteY287" fmla="*/ 1224366 h 3797084"/>
              <a:gd name="connsiteX288" fmla="*/ 6013342 w 6881247"/>
              <a:gd name="connsiteY288" fmla="*/ 1317355 h 3797084"/>
              <a:gd name="connsiteX289" fmla="*/ 6106332 w 6881247"/>
              <a:gd name="connsiteY289" fmla="*/ 1425844 h 3797084"/>
              <a:gd name="connsiteX290" fmla="*/ 6121830 w 6881247"/>
              <a:gd name="connsiteY290" fmla="*/ 1472339 h 3797084"/>
              <a:gd name="connsiteX291" fmla="*/ 6168325 w 6881247"/>
              <a:gd name="connsiteY291" fmla="*/ 1565328 h 3797084"/>
              <a:gd name="connsiteX292" fmla="*/ 6090833 w 6881247"/>
              <a:gd name="connsiteY292" fmla="*/ 1580827 h 3797084"/>
              <a:gd name="connsiteX293" fmla="*/ 5997844 w 6881247"/>
              <a:gd name="connsiteY293" fmla="*/ 1534332 h 3797084"/>
              <a:gd name="connsiteX294" fmla="*/ 5889355 w 6881247"/>
              <a:gd name="connsiteY294" fmla="*/ 1441342 h 3797084"/>
              <a:gd name="connsiteX295" fmla="*/ 5842861 w 6881247"/>
              <a:gd name="connsiteY295" fmla="*/ 1379349 h 3797084"/>
              <a:gd name="connsiteX296" fmla="*/ 5749871 w 6881247"/>
              <a:gd name="connsiteY296" fmla="*/ 1317355 h 3797084"/>
              <a:gd name="connsiteX297" fmla="*/ 5486400 w 6881247"/>
              <a:gd name="connsiteY297" fmla="*/ 1332854 h 3797084"/>
              <a:gd name="connsiteX298" fmla="*/ 5377911 w 6881247"/>
              <a:gd name="connsiteY298" fmla="*/ 1317355 h 3797084"/>
              <a:gd name="connsiteX299" fmla="*/ 5253925 w 6881247"/>
              <a:gd name="connsiteY299" fmla="*/ 1286359 h 3797084"/>
              <a:gd name="connsiteX300" fmla="*/ 5145437 w 6881247"/>
              <a:gd name="connsiteY300" fmla="*/ 1255362 h 3797084"/>
              <a:gd name="connsiteX301" fmla="*/ 5098942 w 6881247"/>
              <a:gd name="connsiteY301" fmla="*/ 1224366 h 3797084"/>
              <a:gd name="connsiteX302" fmla="*/ 4990454 w 6881247"/>
              <a:gd name="connsiteY302" fmla="*/ 1239864 h 3797084"/>
              <a:gd name="connsiteX303" fmla="*/ 4928461 w 6881247"/>
              <a:gd name="connsiteY303" fmla="*/ 1270861 h 3797084"/>
              <a:gd name="connsiteX304" fmla="*/ 4866467 w 6881247"/>
              <a:gd name="connsiteY304" fmla="*/ 1286359 h 3797084"/>
              <a:gd name="connsiteX305" fmla="*/ 4819972 w 6881247"/>
              <a:gd name="connsiteY305" fmla="*/ 1332854 h 3797084"/>
              <a:gd name="connsiteX306" fmla="*/ 4773478 w 6881247"/>
              <a:gd name="connsiteY306" fmla="*/ 1487837 h 3797084"/>
              <a:gd name="connsiteX307" fmla="*/ 4835471 w 6881247"/>
              <a:gd name="connsiteY307" fmla="*/ 1580827 h 3797084"/>
              <a:gd name="connsiteX308" fmla="*/ 4881966 w 6881247"/>
              <a:gd name="connsiteY308" fmla="*/ 1596325 h 3797084"/>
              <a:gd name="connsiteX309" fmla="*/ 4928461 w 6881247"/>
              <a:gd name="connsiteY309" fmla="*/ 1627322 h 3797084"/>
              <a:gd name="connsiteX310" fmla="*/ 5083444 w 6881247"/>
              <a:gd name="connsiteY310" fmla="*/ 1673816 h 3797084"/>
              <a:gd name="connsiteX311" fmla="*/ 5176433 w 6881247"/>
              <a:gd name="connsiteY311" fmla="*/ 1704813 h 3797084"/>
              <a:gd name="connsiteX312" fmla="*/ 5238427 w 6881247"/>
              <a:gd name="connsiteY312" fmla="*/ 1751308 h 3797084"/>
              <a:gd name="connsiteX313" fmla="*/ 5331416 w 6881247"/>
              <a:gd name="connsiteY313" fmla="*/ 1844298 h 3797084"/>
              <a:gd name="connsiteX314" fmla="*/ 5393410 w 6881247"/>
              <a:gd name="connsiteY314" fmla="*/ 1890793 h 3797084"/>
              <a:gd name="connsiteX315" fmla="*/ 5486400 w 6881247"/>
              <a:gd name="connsiteY315" fmla="*/ 1968284 h 3797084"/>
              <a:gd name="connsiteX316" fmla="*/ 5548393 w 6881247"/>
              <a:gd name="connsiteY316" fmla="*/ 2061274 h 3797084"/>
              <a:gd name="connsiteX317" fmla="*/ 5594888 w 6881247"/>
              <a:gd name="connsiteY317" fmla="*/ 2123267 h 3797084"/>
              <a:gd name="connsiteX318" fmla="*/ 5703376 w 6881247"/>
              <a:gd name="connsiteY318" fmla="*/ 2262752 h 3797084"/>
              <a:gd name="connsiteX319" fmla="*/ 5749871 w 6881247"/>
              <a:gd name="connsiteY319" fmla="*/ 2309247 h 3797084"/>
              <a:gd name="connsiteX320" fmla="*/ 5873857 w 6881247"/>
              <a:gd name="connsiteY320" fmla="*/ 2247254 h 3797084"/>
              <a:gd name="connsiteX321" fmla="*/ 5920352 w 6881247"/>
              <a:gd name="connsiteY321" fmla="*/ 2231755 h 3797084"/>
              <a:gd name="connsiteX322" fmla="*/ 6028840 w 6881247"/>
              <a:gd name="connsiteY322" fmla="*/ 2185261 h 3797084"/>
              <a:gd name="connsiteX323" fmla="*/ 6053663 w 6881247"/>
              <a:gd name="connsiteY323" fmla="*/ 2418983 h 3797084"/>
              <a:gd name="connsiteX324" fmla="*/ 6168325 w 6881247"/>
              <a:gd name="connsiteY324" fmla="*/ 2216257 h 3797084"/>
              <a:gd name="connsiteX325" fmla="*/ 6881247 w 6881247"/>
              <a:gd name="connsiteY325" fmla="*/ 2923039 h 3797084"/>
              <a:gd name="connsiteX0" fmla="*/ 6834752 w 6881247"/>
              <a:gd name="connsiteY0" fmla="*/ 3797084 h 3797084"/>
              <a:gd name="connsiteX1" fmla="*/ 6741762 w 6881247"/>
              <a:gd name="connsiteY1" fmla="*/ 3719593 h 3797084"/>
              <a:gd name="connsiteX2" fmla="*/ 6695267 w 6881247"/>
              <a:gd name="connsiteY2" fmla="*/ 3704094 h 3797084"/>
              <a:gd name="connsiteX3" fmla="*/ 6602278 w 6881247"/>
              <a:gd name="connsiteY3" fmla="*/ 3642101 h 3797084"/>
              <a:gd name="connsiteX4" fmla="*/ 6509288 w 6881247"/>
              <a:gd name="connsiteY4" fmla="*/ 3611105 h 3797084"/>
              <a:gd name="connsiteX5" fmla="*/ 6462793 w 6881247"/>
              <a:gd name="connsiteY5" fmla="*/ 3595606 h 3797084"/>
              <a:gd name="connsiteX6" fmla="*/ 6416298 w 6881247"/>
              <a:gd name="connsiteY6" fmla="*/ 3564610 h 3797084"/>
              <a:gd name="connsiteX7" fmla="*/ 6323308 w 6881247"/>
              <a:gd name="connsiteY7" fmla="*/ 3487118 h 3797084"/>
              <a:gd name="connsiteX8" fmla="*/ 6292311 w 6881247"/>
              <a:gd name="connsiteY8" fmla="*/ 3440623 h 3797084"/>
              <a:gd name="connsiteX9" fmla="*/ 6199322 w 6881247"/>
              <a:gd name="connsiteY9" fmla="*/ 3316637 h 3797084"/>
              <a:gd name="connsiteX10" fmla="*/ 6137328 w 6881247"/>
              <a:gd name="connsiteY10" fmla="*/ 3223647 h 3797084"/>
              <a:gd name="connsiteX11" fmla="*/ 6106332 w 6881247"/>
              <a:gd name="connsiteY11" fmla="*/ 3177152 h 3797084"/>
              <a:gd name="connsiteX12" fmla="*/ 5966847 w 6881247"/>
              <a:gd name="connsiteY12" fmla="*/ 3084162 h 3797084"/>
              <a:gd name="connsiteX13" fmla="*/ 5920352 w 6881247"/>
              <a:gd name="connsiteY13" fmla="*/ 3053166 h 3797084"/>
              <a:gd name="connsiteX14" fmla="*/ 5780867 w 6881247"/>
              <a:gd name="connsiteY14" fmla="*/ 3006671 h 3797084"/>
              <a:gd name="connsiteX15" fmla="*/ 5734372 w 6881247"/>
              <a:gd name="connsiteY15" fmla="*/ 2991172 h 3797084"/>
              <a:gd name="connsiteX16" fmla="*/ 5594888 w 6881247"/>
              <a:gd name="connsiteY16" fmla="*/ 2960176 h 3797084"/>
              <a:gd name="connsiteX17" fmla="*/ 5501898 w 6881247"/>
              <a:gd name="connsiteY17" fmla="*/ 2913681 h 3797084"/>
              <a:gd name="connsiteX18" fmla="*/ 5455403 w 6881247"/>
              <a:gd name="connsiteY18" fmla="*/ 2882684 h 3797084"/>
              <a:gd name="connsiteX19" fmla="*/ 5253925 w 6881247"/>
              <a:gd name="connsiteY19" fmla="*/ 2851688 h 3797084"/>
              <a:gd name="connsiteX20" fmla="*/ 4850969 w 6881247"/>
              <a:gd name="connsiteY20" fmla="*/ 2867186 h 3797084"/>
              <a:gd name="connsiteX21" fmla="*/ 4726983 w 6881247"/>
              <a:gd name="connsiteY21" fmla="*/ 2882684 h 3797084"/>
              <a:gd name="connsiteX22" fmla="*/ 4525505 w 6881247"/>
              <a:gd name="connsiteY22" fmla="*/ 2898183 h 3797084"/>
              <a:gd name="connsiteX23" fmla="*/ 4448013 w 6881247"/>
              <a:gd name="connsiteY23" fmla="*/ 2913681 h 3797084"/>
              <a:gd name="connsiteX24" fmla="*/ 4401518 w 6881247"/>
              <a:gd name="connsiteY24" fmla="*/ 2929179 h 3797084"/>
              <a:gd name="connsiteX25" fmla="*/ 4293030 w 6881247"/>
              <a:gd name="connsiteY25" fmla="*/ 2913681 h 3797084"/>
              <a:gd name="connsiteX26" fmla="*/ 3564610 w 6881247"/>
              <a:gd name="connsiteY26" fmla="*/ 2944678 h 3797084"/>
              <a:gd name="connsiteX27" fmla="*/ 3518115 w 6881247"/>
              <a:gd name="connsiteY27" fmla="*/ 2960176 h 3797084"/>
              <a:gd name="connsiteX28" fmla="*/ 3363132 w 6881247"/>
              <a:gd name="connsiteY28" fmla="*/ 2991172 h 3797084"/>
              <a:gd name="connsiteX29" fmla="*/ 3285640 w 6881247"/>
              <a:gd name="connsiteY29" fmla="*/ 3006671 h 3797084"/>
              <a:gd name="connsiteX30" fmla="*/ 3239145 w 6881247"/>
              <a:gd name="connsiteY30" fmla="*/ 3022169 h 3797084"/>
              <a:gd name="connsiteX31" fmla="*/ 2789694 w 6881247"/>
              <a:gd name="connsiteY31" fmla="*/ 3068664 h 3797084"/>
              <a:gd name="connsiteX32" fmla="*/ 2727701 w 6881247"/>
              <a:gd name="connsiteY32" fmla="*/ 3084162 h 3797084"/>
              <a:gd name="connsiteX33" fmla="*/ 2278250 w 6881247"/>
              <a:gd name="connsiteY33" fmla="*/ 3115159 h 3797084"/>
              <a:gd name="connsiteX34" fmla="*/ 2169762 w 6881247"/>
              <a:gd name="connsiteY34" fmla="*/ 3130657 h 3797084"/>
              <a:gd name="connsiteX35" fmla="*/ 2076772 w 6881247"/>
              <a:gd name="connsiteY35" fmla="*/ 3161654 h 3797084"/>
              <a:gd name="connsiteX36" fmla="*/ 2014779 w 6881247"/>
              <a:gd name="connsiteY36" fmla="*/ 3177152 h 3797084"/>
              <a:gd name="connsiteX37" fmla="*/ 1921789 w 6881247"/>
              <a:gd name="connsiteY37" fmla="*/ 3208149 h 3797084"/>
              <a:gd name="connsiteX38" fmla="*/ 1813301 w 6881247"/>
              <a:gd name="connsiteY38" fmla="*/ 3223647 h 3797084"/>
              <a:gd name="connsiteX39" fmla="*/ 1766806 w 6881247"/>
              <a:gd name="connsiteY39" fmla="*/ 3254644 h 3797084"/>
              <a:gd name="connsiteX40" fmla="*/ 1751308 w 6881247"/>
              <a:gd name="connsiteY40" fmla="*/ 3301139 h 3797084"/>
              <a:gd name="connsiteX41" fmla="*/ 1704813 w 6881247"/>
              <a:gd name="connsiteY41" fmla="*/ 3363132 h 3797084"/>
              <a:gd name="connsiteX42" fmla="*/ 1642820 w 6881247"/>
              <a:gd name="connsiteY42" fmla="*/ 3456122 h 3797084"/>
              <a:gd name="connsiteX43" fmla="*/ 1611823 w 6881247"/>
              <a:gd name="connsiteY43" fmla="*/ 3502616 h 3797084"/>
              <a:gd name="connsiteX44" fmla="*/ 1596325 w 6881247"/>
              <a:gd name="connsiteY44" fmla="*/ 3549111 h 3797084"/>
              <a:gd name="connsiteX45" fmla="*/ 1549830 w 6881247"/>
              <a:gd name="connsiteY45" fmla="*/ 3595606 h 3797084"/>
              <a:gd name="connsiteX46" fmla="*/ 1518833 w 6881247"/>
              <a:gd name="connsiteY46" fmla="*/ 3642101 h 3797084"/>
              <a:gd name="connsiteX47" fmla="*/ 1503335 w 6881247"/>
              <a:gd name="connsiteY47" fmla="*/ 3595606 h 3797084"/>
              <a:gd name="connsiteX48" fmla="*/ 1518833 w 6881247"/>
              <a:gd name="connsiteY48" fmla="*/ 3487118 h 3797084"/>
              <a:gd name="connsiteX49" fmla="*/ 1580827 w 6881247"/>
              <a:gd name="connsiteY49" fmla="*/ 3347633 h 3797084"/>
              <a:gd name="connsiteX50" fmla="*/ 1627322 w 6881247"/>
              <a:gd name="connsiteY50" fmla="*/ 3316637 h 3797084"/>
              <a:gd name="connsiteX51" fmla="*/ 1673816 w 6881247"/>
              <a:gd name="connsiteY51" fmla="*/ 3223647 h 3797084"/>
              <a:gd name="connsiteX52" fmla="*/ 1720311 w 6881247"/>
              <a:gd name="connsiteY52" fmla="*/ 3130657 h 3797084"/>
              <a:gd name="connsiteX53" fmla="*/ 1766806 w 6881247"/>
              <a:gd name="connsiteY53" fmla="*/ 3115159 h 3797084"/>
              <a:gd name="connsiteX54" fmla="*/ 1906291 w 6881247"/>
              <a:gd name="connsiteY54" fmla="*/ 3053166 h 3797084"/>
              <a:gd name="connsiteX55" fmla="*/ 1968284 w 6881247"/>
              <a:gd name="connsiteY55" fmla="*/ 3022169 h 3797084"/>
              <a:gd name="connsiteX56" fmla="*/ 2014779 w 6881247"/>
              <a:gd name="connsiteY56" fmla="*/ 2991172 h 3797084"/>
              <a:gd name="connsiteX57" fmla="*/ 2061274 w 6881247"/>
              <a:gd name="connsiteY57" fmla="*/ 2975674 h 3797084"/>
              <a:gd name="connsiteX58" fmla="*/ 2262752 w 6881247"/>
              <a:gd name="connsiteY58" fmla="*/ 2944678 h 3797084"/>
              <a:gd name="connsiteX59" fmla="*/ 2355742 w 6881247"/>
              <a:gd name="connsiteY59" fmla="*/ 2929179 h 3797084"/>
              <a:gd name="connsiteX60" fmla="*/ 2247254 w 6881247"/>
              <a:gd name="connsiteY60" fmla="*/ 2867186 h 3797084"/>
              <a:gd name="connsiteX61" fmla="*/ 2138766 w 6881247"/>
              <a:gd name="connsiteY61" fmla="*/ 2836189 h 3797084"/>
              <a:gd name="connsiteX62" fmla="*/ 2045776 w 6881247"/>
              <a:gd name="connsiteY62" fmla="*/ 2774196 h 3797084"/>
              <a:gd name="connsiteX63" fmla="*/ 1999281 w 6881247"/>
              <a:gd name="connsiteY63" fmla="*/ 2743200 h 3797084"/>
              <a:gd name="connsiteX64" fmla="*/ 1968284 w 6881247"/>
              <a:gd name="connsiteY64" fmla="*/ 2696705 h 3797084"/>
              <a:gd name="connsiteX65" fmla="*/ 1875294 w 6881247"/>
              <a:gd name="connsiteY65" fmla="*/ 2665708 h 3797084"/>
              <a:gd name="connsiteX66" fmla="*/ 1766806 w 6881247"/>
              <a:gd name="connsiteY66" fmla="*/ 2603715 h 3797084"/>
              <a:gd name="connsiteX67" fmla="*/ 1658318 w 6881247"/>
              <a:gd name="connsiteY67" fmla="*/ 2526223 h 3797084"/>
              <a:gd name="connsiteX68" fmla="*/ 1549830 w 6881247"/>
              <a:gd name="connsiteY68" fmla="*/ 2448732 h 3797084"/>
              <a:gd name="connsiteX69" fmla="*/ 1456840 w 6881247"/>
              <a:gd name="connsiteY69" fmla="*/ 2386739 h 3797084"/>
              <a:gd name="connsiteX70" fmla="*/ 1317355 w 6881247"/>
              <a:gd name="connsiteY70" fmla="*/ 2340244 h 3797084"/>
              <a:gd name="connsiteX71" fmla="*/ 1270861 w 6881247"/>
              <a:gd name="connsiteY71" fmla="*/ 2324745 h 3797084"/>
              <a:gd name="connsiteX72" fmla="*/ 1131376 w 6881247"/>
              <a:gd name="connsiteY72" fmla="*/ 2278250 h 3797084"/>
              <a:gd name="connsiteX73" fmla="*/ 1084881 w 6881247"/>
              <a:gd name="connsiteY73" fmla="*/ 2247254 h 3797084"/>
              <a:gd name="connsiteX74" fmla="*/ 914400 w 6881247"/>
              <a:gd name="connsiteY74" fmla="*/ 2200759 h 3797084"/>
              <a:gd name="connsiteX75" fmla="*/ 867905 w 6881247"/>
              <a:gd name="connsiteY75" fmla="*/ 2169762 h 3797084"/>
              <a:gd name="connsiteX76" fmla="*/ 929898 w 6881247"/>
              <a:gd name="connsiteY76" fmla="*/ 2107769 h 3797084"/>
              <a:gd name="connsiteX77" fmla="*/ 1053884 w 6881247"/>
              <a:gd name="connsiteY77" fmla="*/ 2154264 h 3797084"/>
              <a:gd name="connsiteX78" fmla="*/ 1208867 w 6881247"/>
              <a:gd name="connsiteY78" fmla="*/ 2216257 h 3797084"/>
              <a:gd name="connsiteX79" fmla="*/ 1255362 w 6881247"/>
              <a:gd name="connsiteY79" fmla="*/ 2247254 h 3797084"/>
              <a:gd name="connsiteX80" fmla="*/ 1301857 w 6881247"/>
              <a:gd name="connsiteY80" fmla="*/ 2262752 h 3797084"/>
              <a:gd name="connsiteX81" fmla="*/ 1425844 w 6881247"/>
              <a:gd name="connsiteY81" fmla="*/ 2293749 h 3797084"/>
              <a:gd name="connsiteX82" fmla="*/ 1565328 w 6881247"/>
              <a:gd name="connsiteY82" fmla="*/ 2324745 h 3797084"/>
              <a:gd name="connsiteX83" fmla="*/ 1751308 w 6881247"/>
              <a:gd name="connsiteY83" fmla="*/ 2386739 h 3797084"/>
              <a:gd name="connsiteX84" fmla="*/ 1797803 w 6881247"/>
              <a:gd name="connsiteY84" fmla="*/ 2402237 h 3797084"/>
              <a:gd name="connsiteX85" fmla="*/ 1890793 w 6881247"/>
              <a:gd name="connsiteY85" fmla="*/ 2464230 h 3797084"/>
              <a:gd name="connsiteX86" fmla="*/ 2030278 w 6881247"/>
              <a:gd name="connsiteY86" fmla="*/ 2572718 h 3797084"/>
              <a:gd name="connsiteX87" fmla="*/ 2123267 w 6881247"/>
              <a:gd name="connsiteY87" fmla="*/ 2619213 h 3797084"/>
              <a:gd name="connsiteX88" fmla="*/ 2216257 w 6881247"/>
              <a:gd name="connsiteY88" fmla="*/ 2696705 h 3797084"/>
              <a:gd name="connsiteX89" fmla="*/ 2309247 w 6881247"/>
              <a:gd name="connsiteY89" fmla="*/ 2727701 h 3797084"/>
              <a:gd name="connsiteX90" fmla="*/ 2355742 w 6881247"/>
              <a:gd name="connsiteY90" fmla="*/ 2758698 h 3797084"/>
              <a:gd name="connsiteX91" fmla="*/ 2572718 w 6881247"/>
              <a:gd name="connsiteY91" fmla="*/ 2758698 h 3797084"/>
              <a:gd name="connsiteX92" fmla="*/ 2789694 w 6881247"/>
              <a:gd name="connsiteY92" fmla="*/ 2789694 h 3797084"/>
              <a:gd name="connsiteX93" fmla="*/ 2898183 w 6881247"/>
              <a:gd name="connsiteY93" fmla="*/ 2820691 h 3797084"/>
              <a:gd name="connsiteX94" fmla="*/ 3130657 w 6881247"/>
              <a:gd name="connsiteY94" fmla="*/ 2836189 h 3797084"/>
              <a:gd name="connsiteX95" fmla="*/ 3456122 w 6881247"/>
              <a:gd name="connsiteY95" fmla="*/ 2820691 h 3797084"/>
              <a:gd name="connsiteX96" fmla="*/ 3595606 w 6881247"/>
              <a:gd name="connsiteY96" fmla="*/ 2805193 h 3797084"/>
              <a:gd name="connsiteX97" fmla="*/ 3642101 w 6881247"/>
              <a:gd name="connsiteY97" fmla="*/ 2774196 h 3797084"/>
              <a:gd name="connsiteX98" fmla="*/ 3626603 w 6881247"/>
              <a:gd name="connsiteY98" fmla="*/ 2727701 h 3797084"/>
              <a:gd name="connsiteX99" fmla="*/ 3580108 w 6881247"/>
              <a:gd name="connsiteY99" fmla="*/ 2681206 h 3797084"/>
              <a:gd name="connsiteX100" fmla="*/ 3425125 w 6881247"/>
              <a:gd name="connsiteY100" fmla="*/ 2603715 h 3797084"/>
              <a:gd name="connsiteX101" fmla="*/ 3378630 w 6881247"/>
              <a:gd name="connsiteY101" fmla="*/ 2572718 h 3797084"/>
              <a:gd name="connsiteX102" fmla="*/ 3239145 w 6881247"/>
              <a:gd name="connsiteY102" fmla="*/ 2495227 h 3797084"/>
              <a:gd name="connsiteX103" fmla="*/ 3146155 w 6881247"/>
              <a:gd name="connsiteY103" fmla="*/ 2417735 h 3797084"/>
              <a:gd name="connsiteX104" fmla="*/ 3099661 w 6881247"/>
              <a:gd name="connsiteY104" fmla="*/ 2402237 h 3797084"/>
              <a:gd name="connsiteX105" fmla="*/ 3053166 w 6881247"/>
              <a:gd name="connsiteY105" fmla="*/ 2309247 h 3797084"/>
              <a:gd name="connsiteX106" fmla="*/ 3099661 w 6881247"/>
              <a:gd name="connsiteY106" fmla="*/ 2293749 h 3797084"/>
              <a:gd name="connsiteX107" fmla="*/ 3254644 w 6881247"/>
              <a:gd name="connsiteY107" fmla="*/ 2340244 h 3797084"/>
              <a:gd name="connsiteX108" fmla="*/ 3347633 w 6881247"/>
              <a:gd name="connsiteY108" fmla="*/ 2402237 h 3797084"/>
              <a:gd name="connsiteX109" fmla="*/ 3394128 w 6881247"/>
              <a:gd name="connsiteY109" fmla="*/ 2433233 h 3797084"/>
              <a:gd name="connsiteX110" fmla="*/ 3487118 w 6881247"/>
              <a:gd name="connsiteY110" fmla="*/ 2464230 h 3797084"/>
              <a:gd name="connsiteX111" fmla="*/ 3533613 w 6881247"/>
              <a:gd name="connsiteY111" fmla="*/ 2510725 h 3797084"/>
              <a:gd name="connsiteX112" fmla="*/ 3564610 w 6881247"/>
              <a:gd name="connsiteY112" fmla="*/ 2557220 h 3797084"/>
              <a:gd name="connsiteX113" fmla="*/ 3657600 w 6881247"/>
              <a:gd name="connsiteY113" fmla="*/ 2619213 h 3797084"/>
              <a:gd name="connsiteX114" fmla="*/ 3704094 w 6881247"/>
              <a:gd name="connsiteY114" fmla="*/ 2650210 h 3797084"/>
              <a:gd name="connsiteX115" fmla="*/ 3797084 w 6881247"/>
              <a:gd name="connsiteY115" fmla="*/ 2727701 h 3797084"/>
              <a:gd name="connsiteX116" fmla="*/ 3859078 w 6881247"/>
              <a:gd name="connsiteY116" fmla="*/ 2743200 h 3797084"/>
              <a:gd name="connsiteX117" fmla="*/ 4091552 w 6881247"/>
              <a:gd name="connsiteY117" fmla="*/ 2727701 h 3797084"/>
              <a:gd name="connsiteX118" fmla="*/ 4262033 w 6881247"/>
              <a:gd name="connsiteY118" fmla="*/ 2712203 h 3797084"/>
              <a:gd name="connsiteX119" fmla="*/ 4510006 w 6881247"/>
              <a:gd name="connsiteY119" fmla="*/ 2743200 h 3797084"/>
              <a:gd name="connsiteX120" fmla="*/ 4587498 w 6881247"/>
              <a:gd name="connsiteY120" fmla="*/ 2758698 h 3797084"/>
              <a:gd name="connsiteX121" fmla="*/ 4804474 w 6881247"/>
              <a:gd name="connsiteY121" fmla="*/ 2774196 h 3797084"/>
              <a:gd name="connsiteX122" fmla="*/ 4943959 w 6881247"/>
              <a:gd name="connsiteY122" fmla="*/ 2758698 h 3797084"/>
              <a:gd name="connsiteX123" fmla="*/ 5036949 w 6881247"/>
              <a:gd name="connsiteY123" fmla="*/ 2727701 h 3797084"/>
              <a:gd name="connsiteX124" fmla="*/ 5129939 w 6881247"/>
              <a:gd name="connsiteY124" fmla="*/ 2712203 h 3797084"/>
              <a:gd name="connsiteX125" fmla="*/ 5191932 w 6881247"/>
              <a:gd name="connsiteY125" fmla="*/ 2696705 h 3797084"/>
              <a:gd name="connsiteX126" fmla="*/ 5269423 w 6881247"/>
              <a:gd name="connsiteY126" fmla="*/ 2681206 h 3797084"/>
              <a:gd name="connsiteX127" fmla="*/ 5284922 w 6881247"/>
              <a:gd name="connsiteY127" fmla="*/ 2634711 h 3797084"/>
              <a:gd name="connsiteX128" fmla="*/ 5160935 w 6881247"/>
              <a:gd name="connsiteY128" fmla="*/ 2526223 h 3797084"/>
              <a:gd name="connsiteX129" fmla="*/ 5052447 w 6881247"/>
              <a:gd name="connsiteY129" fmla="*/ 2479728 h 3797084"/>
              <a:gd name="connsiteX130" fmla="*/ 4959457 w 6881247"/>
              <a:gd name="connsiteY130" fmla="*/ 2448732 h 3797084"/>
              <a:gd name="connsiteX131" fmla="*/ 4897464 w 6881247"/>
              <a:gd name="connsiteY131" fmla="*/ 2417735 h 3797084"/>
              <a:gd name="connsiteX132" fmla="*/ 4850969 w 6881247"/>
              <a:gd name="connsiteY132" fmla="*/ 2386739 h 3797084"/>
              <a:gd name="connsiteX133" fmla="*/ 4804474 w 6881247"/>
              <a:gd name="connsiteY133" fmla="*/ 2371240 h 3797084"/>
              <a:gd name="connsiteX134" fmla="*/ 4711484 w 6881247"/>
              <a:gd name="connsiteY134" fmla="*/ 2293749 h 3797084"/>
              <a:gd name="connsiteX135" fmla="*/ 4664989 w 6881247"/>
              <a:gd name="connsiteY135" fmla="*/ 2278250 h 3797084"/>
              <a:gd name="connsiteX136" fmla="*/ 4525505 w 6881247"/>
              <a:gd name="connsiteY136" fmla="*/ 2138766 h 3797084"/>
              <a:gd name="connsiteX137" fmla="*/ 4479010 w 6881247"/>
              <a:gd name="connsiteY137" fmla="*/ 2092271 h 3797084"/>
              <a:gd name="connsiteX138" fmla="*/ 4432515 w 6881247"/>
              <a:gd name="connsiteY138" fmla="*/ 2045776 h 3797084"/>
              <a:gd name="connsiteX139" fmla="*/ 4401518 w 6881247"/>
              <a:gd name="connsiteY139" fmla="*/ 1999281 h 3797084"/>
              <a:gd name="connsiteX140" fmla="*/ 4277532 w 6881247"/>
              <a:gd name="connsiteY140" fmla="*/ 1906291 h 3797084"/>
              <a:gd name="connsiteX141" fmla="*/ 4231037 w 6881247"/>
              <a:gd name="connsiteY141" fmla="*/ 1875294 h 3797084"/>
              <a:gd name="connsiteX142" fmla="*/ 4138047 w 6881247"/>
              <a:gd name="connsiteY142" fmla="*/ 1782305 h 3797084"/>
              <a:gd name="connsiteX143" fmla="*/ 4045057 w 6881247"/>
              <a:gd name="connsiteY143" fmla="*/ 1720311 h 3797084"/>
              <a:gd name="connsiteX144" fmla="*/ 3952067 w 6881247"/>
              <a:gd name="connsiteY144" fmla="*/ 1611823 h 3797084"/>
              <a:gd name="connsiteX145" fmla="*/ 3921071 w 6881247"/>
              <a:gd name="connsiteY145" fmla="*/ 1565328 h 3797084"/>
              <a:gd name="connsiteX146" fmla="*/ 3828081 w 6881247"/>
              <a:gd name="connsiteY146" fmla="*/ 1456840 h 3797084"/>
              <a:gd name="connsiteX147" fmla="*/ 3781586 w 6881247"/>
              <a:gd name="connsiteY147" fmla="*/ 1425844 h 3797084"/>
              <a:gd name="connsiteX148" fmla="*/ 3688596 w 6881247"/>
              <a:gd name="connsiteY148" fmla="*/ 1394847 h 3797084"/>
              <a:gd name="connsiteX149" fmla="*/ 3549111 w 6881247"/>
              <a:gd name="connsiteY149" fmla="*/ 1348352 h 3797084"/>
              <a:gd name="connsiteX150" fmla="*/ 3456122 w 6881247"/>
              <a:gd name="connsiteY150" fmla="*/ 1317355 h 3797084"/>
              <a:gd name="connsiteX151" fmla="*/ 3409627 w 6881247"/>
              <a:gd name="connsiteY151" fmla="*/ 1301857 h 3797084"/>
              <a:gd name="connsiteX152" fmla="*/ 3363132 w 6881247"/>
              <a:gd name="connsiteY152" fmla="*/ 1286359 h 3797084"/>
              <a:gd name="connsiteX153" fmla="*/ 3301139 w 6881247"/>
              <a:gd name="connsiteY153" fmla="*/ 1270861 h 3797084"/>
              <a:gd name="connsiteX154" fmla="*/ 3223647 w 6881247"/>
              <a:gd name="connsiteY154" fmla="*/ 1255362 h 3797084"/>
              <a:gd name="connsiteX155" fmla="*/ 2712203 w 6881247"/>
              <a:gd name="connsiteY155" fmla="*/ 1224366 h 3797084"/>
              <a:gd name="connsiteX156" fmla="*/ 2495227 w 6881247"/>
              <a:gd name="connsiteY156" fmla="*/ 1239864 h 3797084"/>
              <a:gd name="connsiteX157" fmla="*/ 2293749 w 6881247"/>
              <a:gd name="connsiteY157" fmla="*/ 1286359 h 3797084"/>
              <a:gd name="connsiteX158" fmla="*/ 2200759 w 6881247"/>
              <a:gd name="connsiteY158" fmla="*/ 1317355 h 3797084"/>
              <a:gd name="connsiteX159" fmla="*/ 2138766 w 6881247"/>
              <a:gd name="connsiteY159" fmla="*/ 1348352 h 3797084"/>
              <a:gd name="connsiteX160" fmla="*/ 2030278 w 6881247"/>
              <a:gd name="connsiteY160" fmla="*/ 1379349 h 3797084"/>
              <a:gd name="connsiteX161" fmla="*/ 1937288 w 6881247"/>
              <a:gd name="connsiteY161" fmla="*/ 1410345 h 3797084"/>
              <a:gd name="connsiteX162" fmla="*/ 1890793 w 6881247"/>
              <a:gd name="connsiteY162" fmla="*/ 1441342 h 3797084"/>
              <a:gd name="connsiteX163" fmla="*/ 1735810 w 6881247"/>
              <a:gd name="connsiteY163" fmla="*/ 1487837 h 3797084"/>
              <a:gd name="connsiteX164" fmla="*/ 1642820 w 6881247"/>
              <a:gd name="connsiteY164" fmla="*/ 1518833 h 3797084"/>
              <a:gd name="connsiteX165" fmla="*/ 1596325 w 6881247"/>
              <a:gd name="connsiteY165" fmla="*/ 1534332 h 3797084"/>
              <a:gd name="connsiteX166" fmla="*/ 1580827 w 6881247"/>
              <a:gd name="connsiteY166" fmla="*/ 1487837 h 3797084"/>
              <a:gd name="connsiteX167" fmla="*/ 1627322 w 6881247"/>
              <a:gd name="connsiteY167" fmla="*/ 1441342 h 3797084"/>
              <a:gd name="connsiteX168" fmla="*/ 1673816 w 6881247"/>
              <a:gd name="connsiteY168" fmla="*/ 1410345 h 3797084"/>
              <a:gd name="connsiteX169" fmla="*/ 1782305 w 6881247"/>
              <a:gd name="connsiteY169" fmla="*/ 1363850 h 3797084"/>
              <a:gd name="connsiteX170" fmla="*/ 1844298 w 6881247"/>
              <a:gd name="connsiteY170" fmla="*/ 1348352 h 3797084"/>
              <a:gd name="connsiteX171" fmla="*/ 1890793 w 6881247"/>
              <a:gd name="connsiteY171" fmla="*/ 1317355 h 3797084"/>
              <a:gd name="connsiteX172" fmla="*/ 1983783 w 6881247"/>
              <a:gd name="connsiteY172" fmla="*/ 1286359 h 3797084"/>
              <a:gd name="connsiteX173" fmla="*/ 1441342 w 6881247"/>
              <a:gd name="connsiteY173" fmla="*/ 1379349 h 3797084"/>
              <a:gd name="connsiteX174" fmla="*/ 1317355 w 6881247"/>
              <a:gd name="connsiteY174" fmla="*/ 1425844 h 3797084"/>
              <a:gd name="connsiteX175" fmla="*/ 1208867 w 6881247"/>
              <a:gd name="connsiteY175" fmla="*/ 1441342 h 3797084"/>
              <a:gd name="connsiteX176" fmla="*/ 1115878 w 6881247"/>
              <a:gd name="connsiteY176" fmla="*/ 1456840 h 3797084"/>
              <a:gd name="connsiteX177" fmla="*/ 976393 w 6881247"/>
              <a:gd name="connsiteY177" fmla="*/ 1487837 h 3797084"/>
              <a:gd name="connsiteX178" fmla="*/ 821410 w 6881247"/>
              <a:gd name="connsiteY178" fmla="*/ 1518833 h 3797084"/>
              <a:gd name="connsiteX179" fmla="*/ 774915 w 6881247"/>
              <a:gd name="connsiteY179" fmla="*/ 1534332 h 3797084"/>
              <a:gd name="connsiteX180" fmla="*/ 650928 w 6881247"/>
              <a:gd name="connsiteY180" fmla="*/ 1565328 h 3797084"/>
              <a:gd name="connsiteX181" fmla="*/ 573437 w 6881247"/>
              <a:gd name="connsiteY181" fmla="*/ 1596325 h 3797084"/>
              <a:gd name="connsiteX182" fmla="*/ 480447 w 6881247"/>
              <a:gd name="connsiteY182" fmla="*/ 1627322 h 3797084"/>
              <a:gd name="connsiteX183" fmla="*/ 387457 w 6881247"/>
              <a:gd name="connsiteY183" fmla="*/ 1673816 h 3797084"/>
              <a:gd name="connsiteX184" fmla="*/ 340962 w 6881247"/>
              <a:gd name="connsiteY184" fmla="*/ 1689315 h 3797084"/>
              <a:gd name="connsiteX185" fmla="*/ 247972 w 6881247"/>
              <a:gd name="connsiteY185" fmla="*/ 1751308 h 3797084"/>
              <a:gd name="connsiteX186" fmla="*/ 170481 w 6881247"/>
              <a:gd name="connsiteY186" fmla="*/ 1844298 h 3797084"/>
              <a:gd name="connsiteX187" fmla="*/ 123986 w 6881247"/>
              <a:gd name="connsiteY187" fmla="*/ 1906291 h 3797084"/>
              <a:gd name="connsiteX188" fmla="*/ 61993 w 6881247"/>
              <a:gd name="connsiteY188" fmla="*/ 1937288 h 3797084"/>
              <a:gd name="connsiteX189" fmla="*/ 46494 w 6881247"/>
              <a:gd name="connsiteY189" fmla="*/ 1983783 h 3797084"/>
              <a:gd name="connsiteX190" fmla="*/ 15498 w 6881247"/>
              <a:gd name="connsiteY190" fmla="*/ 1890793 h 3797084"/>
              <a:gd name="connsiteX191" fmla="*/ 0 w 6881247"/>
              <a:gd name="connsiteY191" fmla="*/ 1844298 h 3797084"/>
              <a:gd name="connsiteX192" fmla="*/ 15498 w 6881247"/>
              <a:gd name="connsiteY192" fmla="*/ 1782305 h 3797084"/>
              <a:gd name="connsiteX193" fmla="*/ 154983 w 6881247"/>
              <a:gd name="connsiteY193" fmla="*/ 1673816 h 3797084"/>
              <a:gd name="connsiteX194" fmla="*/ 216976 w 6881247"/>
              <a:gd name="connsiteY194" fmla="*/ 1658318 h 3797084"/>
              <a:gd name="connsiteX195" fmla="*/ 278969 w 6881247"/>
              <a:gd name="connsiteY195" fmla="*/ 1627322 h 3797084"/>
              <a:gd name="connsiteX196" fmla="*/ 325464 w 6881247"/>
              <a:gd name="connsiteY196" fmla="*/ 1611823 h 3797084"/>
              <a:gd name="connsiteX197" fmla="*/ 371959 w 6881247"/>
              <a:gd name="connsiteY197" fmla="*/ 1580827 h 3797084"/>
              <a:gd name="connsiteX198" fmla="*/ 418454 w 6881247"/>
              <a:gd name="connsiteY198" fmla="*/ 1565328 h 3797084"/>
              <a:gd name="connsiteX199" fmla="*/ 573437 w 6881247"/>
              <a:gd name="connsiteY199" fmla="*/ 1503335 h 3797084"/>
              <a:gd name="connsiteX200" fmla="*/ 619932 w 6881247"/>
              <a:gd name="connsiteY200" fmla="*/ 1487837 h 3797084"/>
              <a:gd name="connsiteX201" fmla="*/ 666427 w 6881247"/>
              <a:gd name="connsiteY201" fmla="*/ 1472339 h 3797084"/>
              <a:gd name="connsiteX202" fmla="*/ 712922 w 6881247"/>
              <a:gd name="connsiteY202" fmla="*/ 1441342 h 3797084"/>
              <a:gd name="connsiteX203" fmla="*/ 805911 w 6881247"/>
              <a:gd name="connsiteY203" fmla="*/ 1410345 h 3797084"/>
              <a:gd name="connsiteX204" fmla="*/ 914400 w 6881247"/>
              <a:gd name="connsiteY204" fmla="*/ 1379349 h 3797084"/>
              <a:gd name="connsiteX205" fmla="*/ 960894 w 6881247"/>
              <a:gd name="connsiteY205" fmla="*/ 1363850 h 3797084"/>
              <a:gd name="connsiteX206" fmla="*/ 1115878 w 6881247"/>
              <a:gd name="connsiteY206" fmla="*/ 1317355 h 3797084"/>
              <a:gd name="connsiteX207" fmla="*/ 1270861 w 6881247"/>
              <a:gd name="connsiteY207" fmla="*/ 1270861 h 3797084"/>
              <a:gd name="connsiteX208" fmla="*/ 1317355 w 6881247"/>
              <a:gd name="connsiteY208" fmla="*/ 1255362 h 3797084"/>
              <a:gd name="connsiteX209" fmla="*/ 1379349 w 6881247"/>
              <a:gd name="connsiteY209" fmla="*/ 1239864 h 3797084"/>
              <a:gd name="connsiteX210" fmla="*/ 1425844 w 6881247"/>
              <a:gd name="connsiteY210" fmla="*/ 1224366 h 3797084"/>
              <a:gd name="connsiteX211" fmla="*/ 1518833 w 6881247"/>
              <a:gd name="connsiteY211" fmla="*/ 1208867 h 3797084"/>
              <a:gd name="connsiteX212" fmla="*/ 1642820 w 6881247"/>
              <a:gd name="connsiteY212" fmla="*/ 1177871 h 3797084"/>
              <a:gd name="connsiteX213" fmla="*/ 1735810 w 6881247"/>
              <a:gd name="connsiteY213" fmla="*/ 1146874 h 3797084"/>
              <a:gd name="connsiteX214" fmla="*/ 1782305 w 6881247"/>
              <a:gd name="connsiteY214" fmla="*/ 1131376 h 3797084"/>
              <a:gd name="connsiteX215" fmla="*/ 1859796 w 6881247"/>
              <a:gd name="connsiteY215" fmla="*/ 1115878 h 3797084"/>
              <a:gd name="connsiteX216" fmla="*/ 1952786 w 6881247"/>
              <a:gd name="connsiteY216" fmla="*/ 1100379 h 3797084"/>
              <a:gd name="connsiteX217" fmla="*/ 2309247 w 6881247"/>
              <a:gd name="connsiteY217" fmla="*/ 1084881 h 3797084"/>
              <a:gd name="connsiteX218" fmla="*/ 2743200 w 6881247"/>
              <a:gd name="connsiteY218" fmla="*/ 1053884 h 3797084"/>
              <a:gd name="connsiteX219" fmla="*/ 2867186 w 6881247"/>
              <a:gd name="connsiteY219" fmla="*/ 1038386 h 3797084"/>
              <a:gd name="connsiteX220" fmla="*/ 3068664 w 6881247"/>
              <a:gd name="connsiteY220" fmla="*/ 1022888 h 3797084"/>
              <a:gd name="connsiteX221" fmla="*/ 3688596 w 6881247"/>
              <a:gd name="connsiteY221" fmla="*/ 1053884 h 3797084"/>
              <a:gd name="connsiteX222" fmla="*/ 4045057 w 6881247"/>
              <a:gd name="connsiteY222" fmla="*/ 1100379 h 3797084"/>
              <a:gd name="connsiteX223" fmla="*/ 4138047 w 6881247"/>
              <a:gd name="connsiteY223" fmla="*/ 1131376 h 3797084"/>
              <a:gd name="connsiteX224" fmla="*/ 4184542 w 6881247"/>
              <a:gd name="connsiteY224" fmla="*/ 1162372 h 3797084"/>
              <a:gd name="connsiteX225" fmla="*/ 4153545 w 6881247"/>
              <a:gd name="connsiteY225" fmla="*/ 1053884 h 3797084"/>
              <a:gd name="connsiteX226" fmla="*/ 4122549 w 6881247"/>
              <a:gd name="connsiteY226" fmla="*/ 1007389 h 3797084"/>
              <a:gd name="connsiteX227" fmla="*/ 4091552 w 6881247"/>
              <a:gd name="connsiteY227" fmla="*/ 898901 h 3797084"/>
              <a:gd name="connsiteX228" fmla="*/ 4122549 w 6881247"/>
              <a:gd name="connsiteY228" fmla="*/ 774915 h 3797084"/>
              <a:gd name="connsiteX229" fmla="*/ 4184542 w 6881247"/>
              <a:gd name="connsiteY229" fmla="*/ 681925 h 3797084"/>
              <a:gd name="connsiteX230" fmla="*/ 4469487 w 6881247"/>
              <a:gd name="connsiteY230" fmla="*/ 834807 h 3797084"/>
              <a:gd name="connsiteX231" fmla="*/ 4355023 w 6881247"/>
              <a:gd name="connsiteY231" fmla="*/ 542440 h 3797084"/>
              <a:gd name="connsiteX232" fmla="*/ 4448013 w 6881247"/>
              <a:gd name="connsiteY232" fmla="*/ 480447 h 3797084"/>
              <a:gd name="connsiteX233" fmla="*/ 4494508 w 6881247"/>
              <a:gd name="connsiteY233" fmla="*/ 449450 h 3797084"/>
              <a:gd name="connsiteX234" fmla="*/ 4556501 w 6881247"/>
              <a:gd name="connsiteY234" fmla="*/ 418454 h 3797084"/>
              <a:gd name="connsiteX235" fmla="*/ 4541495 w 6881247"/>
              <a:gd name="connsiteY235" fmla="*/ 690791 h 3797084"/>
              <a:gd name="connsiteX236" fmla="*/ 4804474 w 6881247"/>
              <a:gd name="connsiteY236" fmla="*/ 294467 h 3797084"/>
              <a:gd name="connsiteX237" fmla="*/ 4850969 w 6881247"/>
              <a:gd name="connsiteY237" fmla="*/ 263471 h 3797084"/>
              <a:gd name="connsiteX238" fmla="*/ 4897464 w 6881247"/>
              <a:gd name="connsiteY238" fmla="*/ 247972 h 3797084"/>
              <a:gd name="connsiteX239" fmla="*/ 5021450 w 6881247"/>
              <a:gd name="connsiteY239" fmla="*/ 185979 h 3797084"/>
              <a:gd name="connsiteX240" fmla="*/ 5145437 w 6881247"/>
              <a:gd name="connsiteY240" fmla="*/ 154983 h 3797084"/>
              <a:gd name="connsiteX241" fmla="*/ 5315918 w 6881247"/>
              <a:gd name="connsiteY241" fmla="*/ 92989 h 3797084"/>
              <a:gd name="connsiteX242" fmla="*/ 5362413 w 6881247"/>
              <a:gd name="connsiteY242" fmla="*/ 77491 h 3797084"/>
              <a:gd name="connsiteX243" fmla="*/ 5408908 w 6881247"/>
              <a:gd name="connsiteY243" fmla="*/ 61993 h 3797084"/>
              <a:gd name="connsiteX244" fmla="*/ 5687878 w 6881247"/>
              <a:gd name="connsiteY244" fmla="*/ 15498 h 3797084"/>
              <a:gd name="connsiteX245" fmla="*/ 5749871 w 6881247"/>
              <a:gd name="connsiteY245" fmla="*/ 0 h 3797084"/>
              <a:gd name="connsiteX246" fmla="*/ 6152827 w 6881247"/>
              <a:gd name="connsiteY246" fmla="*/ 15498 h 3797084"/>
              <a:gd name="connsiteX247" fmla="*/ 6199322 w 6881247"/>
              <a:gd name="connsiteY247" fmla="*/ 30996 h 3797084"/>
              <a:gd name="connsiteX248" fmla="*/ 6276813 w 6881247"/>
              <a:gd name="connsiteY248" fmla="*/ 46494 h 3797084"/>
              <a:gd name="connsiteX249" fmla="*/ 6369803 w 6881247"/>
              <a:gd name="connsiteY249" fmla="*/ 77491 h 3797084"/>
              <a:gd name="connsiteX250" fmla="*/ 6416298 w 6881247"/>
              <a:gd name="connsiteY250" fmla="*/ 108488 h 3797084"/>
              <a:gd name="connsiteX251" fmla="*/ 6509288 w 6881247"/>
              <a:gd name="connsiteY251" fmla="*/ 139484 h 3797084"/>
              <a:gd name="connsiteX252" fmla="*/ 6509288 w 6881247"/>
              <a:gd name="connsiteY252" fmla="*/ 216976 h 3797084"/>
              <a:gd name="connsiteX253" fmla="*/ 6400800 w 6881247"/>
              <a:gd name="connsiteY253" fmla="*/ 232474 h 3797084"/>
              <a:gd name="connsiteX254" fmla="*/ 6214820 w 6881247"/>
              <a:gd name="connsiteY254" fmla="*/ 247972 h 3797084"/>
              <a:gd name="connsiteX255" fmla="*/ 6152827 w 6881247"/>
              <a:gd name="connsiteY255" fmla="*/ 263471 h 3797084"/>
              <a:gd name="connsiteX256" fmla="*/ 5904854 w 6881247"/>
              <a:gd name="connsiteY256" fmla="*/ 232474 h 3797084"/>
              <a:gd name="connsiteX257" fmla="*/ 5734372 w 6881247"/>
              <a:gd name="connsiteY257" fmla="*/ 247972 h 3797084"/>
              <a:gd name="connsiteX258" fmla="*/ 5641383 w 6881247"/>
              <a:gd name="connsiteY258" fmla="*/ 278969 h 3797084"/>
              <a:gd name="connsiteX259" fmla="*/ 5749871 w 6881247"/>
              <a:gd name="connsiteY259" fmla="*/ 325464 h 3797084"/>
              <a:gd name="connsiteX260" fmla="*/ 5811864 w 6881247"/>
              <a:gd name="connsiteY260" fmla="*/ 356461 h 3797084"/>
              <a:gd name="connsiteX261" fmla="*/ 5873857 w 6881247"/>
              <a:gd name="connsiteY261" fmla="*/ 371959 h 3797084"/>
              <a:gd name="connsiteX262" fmla="*/ 5966847 w 6881247"/>
              <a:gd name="connsiteY262" fmla="*/ 402955 h 3797084"/>
              <a:gd name="connsiteX263" fmla="*/ 6013342 w 6881247"/>
              <a:gd name="connsiteY263" fmla="*/ 433952 h 3797084"/>
              <a:gd name="connsiteX264" fmla="*/ 6059837 w 6881247"/>
              <a:gd name="connsiteY264" fmla="*/ 449450 h 3797084"/>
              <a:gd name="connsiteX265" fmla="*/ 6137328 w 6881247"/>
              <a:gd name="connsiteY265" fmla="*/ 542440 h 3797084"/>
              <a:gd name="connsiteX266" fmla="*/ 6183823 w 6881247"/>
              <a:gd name="connsiteY266" fmla="*/ 604433 h 3797084"/>
              <a:gd name="connsiteX267" fmla="*/ 6230318 w 6881247"/>
              <a:gd name="connsiteY267" fmla="*/ 712922 h 3797084"/>
              <a:gd name="connsiteX268" fmla="*/ 6261315 w 6881247"/>
              <a:gd name="connsiteY268" fmla="*/ 759416 h 3797084"/>
              <a:gd name="connsiteX269" fmla="*/ 6276813 w 6881247"/>
              <a:gd name="connsiteY269" fmla="*/ 821410 h 3797084"/>
              <a:gd name="connsiteX270" fmla="*/ 6121830 w 6881247"/>
              <a:gd name="connsiteY270" fmla="*/ 790413 h 3797084"/>
              <a:gd name="connsiteX271" fmla="*/ 5966847 w 6881247"/>
              <a:gd name="connsiteY271" fmla="*/ 681925 h 3797084"/>
              <a:gd name="connsiteX272" fmla="*/ 5904854 w 6881247"/>
              <a:gd name="connsiteY272" fmla="*/ 650928 h 3797084"/>
              <a:gd name="connsiteX273" fmla="*/ 5765369 w 6881247"/>
              <a:gd name="connsiteY273" fmla="*/ 542440 h 3797084"/>
              <a:gd name="connsiteX274" fmla="*/ 5548393 w 6881247"/>
              <a:gd name="connsiteY274" fmla="*/ 511444 h 3797084"/>
              <a:gd name="connsiteX275" fmla="*/ 5300420 w 6881247"/>
              <a:gd name="connsiteY275" fmla="*/ 526942 h 3797084"/>
              <a:gd name="connsiteX276" fmla="*/ 5238427 w 6881247"/>
              <a:gd name="connsiteY276" fmla="*/ 542440 h 3797084"/>
              <a:gd name="connsiteX277" fmla="*/ 5145437 w 6881247"/>
              <a:gd name="connsiteY277" fmla="*/ 588935 h 3797084"/>
              <a:gd name="connsiteX278" fmla="*/ 5083444 w 6881247"/>
              <a:gd name="connsiteY278" fmla="*/ 635430 h 3797084"/>
              <a:gd name="connsiteX279" fmla="*/ 4912962 w 6881247"/>
              <a:gd name="connsiteY279" fmla="*/ 774915 h 3797084"/>
              <a:gd name="connsiteX280" fmla="*/ 4835471 w 6881247"/>
              <a:gd name="connsiteY280" fmla="*/ 914400 h 3797084"/>
              <a:gd name="connsiteX281" fmla="*/ 4974955 w 6881247"/>
              <a:gd name="connsiteY281" fmla="*/ 960894 h 3797084"/>
              <a:gd name="connsiteX282" fmla="*/ 5067945 w 6881247"/>
              <a:gd name="connsiteY282" fmla="*/ 991891 h 3797084"/>
              <a:gd name="connsiteX283" fmla="*/ 5176433 w 6881247"/>
              <a:gd name="connsiteY283" fmla="*/ 1038386 h 3797084"/>
              <a:gd name="connsiteX284" fmla="*/ 5238427 w 6881247"/>
              <a:gd name="connsiteY284" fmla="*/ 1084881 h 3797084"/>
              <a:gd name="connsiteX285" fmla="*/ 5470901 w 6881247"/>
              <a:gd name="connsiteY285" fmla="*/ 1115878 h 3797084"/>
              <a:gd name="connsiteX286" fmla="*/ 5765369 w 6881247"/>
              <a:gd name="connsiteY286" fmla="*/ 1146874 h 3797084"/>
              <a:gd name="connsiteX287" fmla="*/ 5935850 w 6881247"/>
              <a:gd name="connsiteY287" fmla="*/ 1224366 h 3797084"/>
              <a:gd name="connsiteX288" fmla="*/ 6013342 w 6881247"/>
              <a:gd name="connsiteY288" fmla="*/ 1317355 h 3797084"/>
              <a:gd name="connsiteX289" fmla="*/ 6106332 w 6881247"/>
              <a:gd name="connsiteY289" fmla="*/ 1425844 h 3797084"/>
              <a:gd name="connsiteX290" fmla="*/ 6121830 w 6881247"/>
              <a:gd name="connsiteY290" fmla="*/ 1472339 h 3797084"/>
              <a:gd name="connsiteX291" fmla="*/ 6168325 w 6881247"/>
              <a:gd name="connsiteY291" fmla="*/ 1565328 h 3797084"/>
              <a:gd name="connsiteX292" fmla="*/ 6090833 w 6881247"/>
              <a:gd name="connsiteY292" fmla="*/ 1580827 h 3797084"/>
              <a:gd name="connsiteX293" fmla="*/ 5997844 w 6881247"/>
              <a:gd name="connsiteY293" fmla="*/ 1534332 h 3797084"/>
              <a:gd name="connsiteX294" fmla="*/ 5889355 w 6881247"/>
              <a:gd name="connsiteY294" fmla="*/ 1441342 h 3797084"/>
              <a:gd name="connsiteX295" fmla="*/ 5842861 w 6881247"/>
              <a:gd name="connsiteY295" fmla="*/ 1379349 h 3797084"/>
              <a:gd name="connsiteX296" fmla="*/ 5749871 w 6881247"/>
              <a:gd name="connsiteY296" fmla="*/ 1317355 h 3797084"/>
              <a:gd name="connsiteX297" fmla="*/ 5486400 w 6881247"/>
              <a:gd name="connsiteY297" fmla="*/ 1332854 h 3797084"/>
              <a:gd name="connsiteX298" fmla="*/ 5377911 w 6881247"/>
              <a:gd name="connsiteY298" fmla="*/ 1317355 h 3797084"/>
              <a:gd name="connsiteX299" fmla="*/ 5253925 w 6881247"/>
              <a:gd name="connsiteY299" fmla="*/ 1286359 h 3797084"/>
              <a:gd name="connsiteX300" fmla="*/ 5145437 w 6881247"/>
              <a:gd name="connsiteY300" fmla="*/ 1255362 h 3797084"/>
              <a:gd name="connsiteX301" fmla="*/ 5098942 w 6881247"/>
              <a:gd name="connsiteY301" fmla="*/ 1224366 h 3797084"/>
              <a:gd name="connsiteX302" fmla="*/ 4990454 w 6881247"/>
              <a:gd name="connsiteY302" fmla="*/ 1239864 h 3797084"/>
              <a:gd name="connsiteX303" fmla="*/ 4928461 w 6881247"/>
              <a:gd name="connsiteY303" fmla="*/ 1270861 h 3797084"/>
              <a:gd name="connsiteX304" fmla="*/ 4866467 w 6881247"/>
              <a:gd name="connsiteY304" fmla="*/ 1286359 h 3797084"/>
              <a:gd name="connsiteX305" fmla="*/ 4819972 w 6881247"/>
              <a:gd name="connsiteY305" fmla="*/ 1332854 h 3797084"/>
              <a:gd name="connsiteX306" fmla="*/ 4773478 w 6881247"/>
              <a:gd name="connsiteY306" fmla="*/ 1487837 h 3797084"/>
              <a:gd name="connsiteX307" fmla="*/ 4835471 w 6881247"/>
              <a:gd name="connsiteY307" fmla="*/ 1580827 h 3797084"/>
              <a:gd name="connsiteX308" fmla="*/ 4881966 w 6881247"/>
              <a:gd name="connsiteY308" fmla="*/ 1596325 h 3797084"/>
              <a:gd name="connsiteX309" fmla="*/ 4928461 w 6881247"/>
              <a:gd name="connsiteY309" fmla="*/ 1627322 h 3797084"/>
              <a:gd name="connsiteX310" fmla="*/ 5083444 w 6881247"/>
              <a:gd name="connsiteY310" fmla="*/ 1673816 h 3797084"/>
              <a:gd name="connsiteX311" fmla="*/ 5176433 w 6881247"/>
              <a:gd name="connsiteY311" fmla="*/ 1704813 h 3797084"/>
              <a:gd name="connsiteX312" fmla="*/ 5238427 w 6881247"/>
              <a:gd name="connsiteY312" fmla="*/ 1751308 h 3797084"/>
              <a:gd name="connsiteX313" fmla="*/ 5331416 w 6881247"/>
              <a:gd name="connsiteY313" fmla="*/ 1844298 h 3797084"/>
              <a:gd name="connsiteX314" fmla="*/ 5393410 w 6881247"/>
              <a:gd name="connsiteY314" fmla="*/ 1890793 h 3797084"/>
              <a:gd name="connsiteX315" fmla="*/ 5486400 w 6881247"/>
              <a:gd name="connsiteY315" fmla="*/ 1968284 h 3797084"/>
              <a:gd name="connsiteX316" fmla="*/ 5548393 w 6881247"/>
              <a:gd name="connsiteY316" fmla="*/ 2061274 h 3797084"/>
              <a:gd name="connsiteX317" fmla="*/ 5594888 w 6881247"/>
              <a:gd name="connsiteY317" fmla="*/ 2123267 h 3797084"/>
              <a:gd name="connsiteX318" fmla="*/ 5703376 w 6881247"/>
              <a:gd name="connsiteY318" fmla="*/ 2262752 h 3797084"/>
              <a:gd name="connsiteX319" fmla="*/ 5749871 w 6881247"/>
              <a:gd name="connsiteY319" fmla="*/ 2309247 h 3797084"/>
              <a:gd name="connsiteX320" fmla="*/ 5873857 w 6881247"/>
              <a:gd name="connsiteY320" fmla="*/ 2247254 h 3797084"/>
              <a:gd name="connsiteX321" fmla="*/ 5920352 w 6881247"/>
              <a:gd name="connsiteY321" fmla="*/ 2231755 h 3797084"/>
              <a:gd name="connsiteX322" fmla="*/ 6028840 w 6881247"/>
              <a:gd name="connsiteY322" fmla="*/ 2185261 h 3797084"/>
              <a:gd name="connsiteX323" fmla="*/ 6053663 w 6881247"/>
              <a:gd name="connsiteY323" fmla="*/ 2418983 h 3797084"/>
              <a:gd name="connsiteX324" fmla="*/ 6168325 w 6881247"/>
              <a:gd name="connsiteY324" fmla="*/ 2216257 h 3797084"/>
              <a:gd name="connsiteX325" fmla="*/ 6881247 w 6881247"/>
              <a:gd name="connsiteY325" fmla="*/ 2923039 h 3797084"/>
              <a:gd name="connsiteX0" fmla="*/ 6834752 w 6881247"/>
              <a:gd name="connsiteY0" fmla="*/ 3797084 h 3797084"/>
              <a:gd name="connsiteX1" fmla="*/ 6741762 w 6881247"/>
              <a:gd name="connsiteY1" fmla="*/ 3719593 h 3797084"/>
              <a:gd name="connsiteX2" fmla="*/ 6695267 w 6881247"/>
              <a:gd name="connsiteY2" fmla="*/ 3704094 h 3797084"/>
              <a:gd name="connsiteX3" fmla="*/ 6602278 w 6881247"/>
              <a:gd name="connsiteY3" fmla="*/ 3642101 h 3797084"/>
              <a:gd name="connsiteX4" fmla="*/ 6509288 w 6881247"/>
              <a:gd name="connsiteY4" fmla="*/ 3611105 h 3797084"/>
              <a:gd name="connsiteX5" fmla="*/ 6462793 w 6881247"/>
              <a:gd name="connsiteY5" fmla="*/ 3595606 h 3797084"/>
              <a:gd name="connsiteX6" fmla="*/ 6416298 w 6881247"/>
              <a:gd name="connsiteY6" fmla="*/ 3564610 h 3797084"/>
              <a:gd name="connsiteX7" fmla="*/ 6323308 w 6881247"/>
              <a:gd name="connsiteY7" fmla="*/ 3487118 h 3797084"/>
              <a:gd name="connsiteX8" fmla="*/ 6292311 w 6881247"/>
              <a:gd name="connsiteY8" fmla="*/ 3440623 h 3797084"/>
              <a:gd name="connsiteX9" fmla="*/ 6199322 w 6881247"/>
              <a:gd name="connsiteY9" fmla="*/ 3316637 h 3797084"/>
              <a:gd name="connsiteX10" fmla="*/ 6137328 w 6881247"/>
              <a:gd name="connsiteY10" fmla="*/ 3223647 h 3797084"/>
              <a:gd name="connsiteX11" fmla="*/ 6106332 w 6881247"/>
              <a:gd name="connsiteY11" fmla="*/ 3177152 h 3797084"/>
              <a:gd name="connsiteX12" fmla="*/ 5966847 w 6881247"/>
              <a:gd name="connsiteY12" fmla="*/ 3084162 h 3797084"/>
              <a:gd name="connsiteX13" fmla="*/ 5920352 w 6881247"/>
              <a:gd name="connsiteY13" fmla="*/ 3053166 h 3797084"/>
              <a:gd name="connsiteX14" fmla="*/ 5780867 w 6881247"/>
              <a:gd name="connsiteY14" fmla="*/ 3006671 h 3797084"/>
              <a:gd name="connsiteX15" fmla="*/ 5734372 w 6881247"/>
              <a:gd name="connsiteY15" fmla="*/ 2991172 h 3797084"/>
              <a:gd name="connsiteX16" fmla="*/ 5594888 w 6881247"/>
              <a:gd name="connsiteY16" fmla="*/ 2960176 h 3797084"/>
              <a:gd name="connsiteX17" fmla="*/ 5501898 w 6881247"/>
              <a:gd name="connsiteY17" fmla="*/ 2913681 h 3797084"/>
              <a:gd name="connsiteX18" fmla="*/ 5455403 w 6881247"/>
              <a:gd name="connsiteY18" fmla="*/ 2882684 h 3797084"/>
              <a:gd name="connsiteX19" fmla="*/ 5253925 w 6881247"/>
              <a:gd name="connsiteY19" fmla="*/ 2851688 h 3797084"/>
              <a:gd name="connsiteX20" fmla="*/ 4850969 w 6881247"/>
              <a:gd name="connsiteY20" fmla="*/ 2867186 h 3797084"/>
              <a:gd name="connsiteX21" fmla="*/ 4726983 w 6881247"/>
              <a:gd name="connsiteY21" fmla="*/ 2882684 h 3797084"/>
              <a:gd name="connsiteX22" fmla="*/ 4525505 w 6881247"/>
              <a:gd name="connsiteY22" fmla="*/ 2898183 h 3797084"/>
              <a:gd name="connsiteX23" fmla="*/ 4448013 w 6881247"/>
              <a:gd name="connsiteY23" fmla="*/ 2913681 h 3797084"/>
              <a:gd name="connsiteX24" fmla="*/ 4401518 w 6881247"/>
              <a:gd name="connsiteY24" fmla="*/ 2929179 h 3797084"/>
              <a:gd name="connsiteX25" fmla="*/ 4293030 w 6881247"/>
              <a:gd name="connsiteY25" fmla="*/ 2913681 h 3797084"/>
              <a:gd name="connsiteX26" fmla="*/ 3564610 w 6881247"/>
              <a:gd name="connsiteY26" fmla="*/ 2944678 h 3797084"/>
              <a:gd name="connsiteX27" fmla="*/ 3518115 w 6881247"/>
              <a:gd name="connsiteY27" fmla="*/ 2960176 h 3797084"/>
              <a:gd name="connsiteX28" fmla="*/ 3363132 w 6881247"/>
              <a:gd name="connsiteY28" fmla="*/ 2991172 h 3797084"/>
              <a:gd name="connsiteX29" fmla="*/ 3285640 w 6881247"/>
              <a:gd name="connsiteY29" fmla="*/ 3006671 h 3797084"/>
              <a:gd name="connsiteX30" fmla="*/ 3239145 w 6881247"/>
              <a:gd name="connsiteY30" fmla="*/ 3022169 h 3797084"/>
              <a:gd name="connsiteX31" fmla="*/ 2789694 w 6881247"/>
              <a:gd name="connsiteY31" fmla="*/ 3068664 h 3797084"/>
              <a:gd name="connsiteX32" fmla="*/ 2727701 w 6881247"/>
              <a:gd name="connsiteY32" fmla="*/ 3084162 h 3797084"/>
              <a:gd name="connsiteX33" fmla="*/ 2278250 w 6881247"/>
              <a:gd name="connsiteY33" fmla="*/ 3115159 h 3797084"/>
              <a:gd name="connsiteX34" fmla="*/ 2169762 w 6881247"/>
              <a:gd name="connsiteY34" fmla="*/ 3130657 h 3797084"/>
              <a:gd name="connsiteX35" fmla="*/ 2076772 w 6881247"/>
              <a:gd name="connsiteY35" fmla="*/ 3161654 h 3797084"/>
              <a:gd name="connsiteX36" fmla="*/ 2014779 w 6881247"/>
              <a:gd name="connsiteY36" fmla="*/ 3177152 h 3797084"/>
              <a:gd name="connsiteX37" fmla="*/ 1921789 w 6881247"/>
              <a:gd name="connsiteY37" fmla="*/ 3208149 h 3797084"/>
              <a:gd name="connsiteX38" fmla="*/ 1813301 w 6881247"/>
              <a:gd name="connsiteY38" fmla="*/ 3223647 h 3797084"/>
              <a:gd name="connsiteX39" fmla="*/ 1766806 w 6881247"/>
              <a:gd name="connsiteY39" fmla="*/ 3254644 h 3797084"/>
              <a:gd name="connsiteX40" fmla="*/ 1751308 w 6881247"/>
              <a:gd name="connsiteY40" fmla="*/ 3301139 h 3797084"/>
              <a:gd name="connsiteX41" fmla="*/ 1704813 w 6881247"/>
              <a:gd name="connsiteY41" fmla="*/ 3363132 h 3797084"/>
              <a:gd name="connsiteX42" fmla="*/ 1642820 w 6881247"/>
              <a:gd name="connsiteY42" fmla="*/ 3456122 h 3797084"/>
              <a:gd name="connsiteX43" fmla="*/ 1611823 w 6881247"/>
              <a:gd name="connsiteY43" fmla="*/ 3502616 h 3797084"/>
              <a:gd name="connsiteX44" fmla="*/ 1596325 w 6881247"/>
              <a:gd name="connsiteY44" fmla="*/ 3549111 h 3797084"/>
              <a:gd name="connsiteX45" fmla="*/ 1549830 w 6881247"/>
              <a:gd name="connsiteY45" fmla="*/ 3595606 h 3797084"/>
              <a:gd name="connsiteX46" fmla="*/ 1518833 w 6881247"/>
              <a:gd name="connsiteY46" fmla="*/ 3642101 h 3797084"/>
              <a:gd name="connsiteX47" fmla="*/ 1503335 w 6881247"/>
              <a:gd name="connsiteY47" fmla="*/ 3595606 h 3797084"/>
              <a:gd name="connsiteX48" fmla="*/ 1518833 w 6881247"/>
              <a:gd name="connsiteY48" fmla="*/ 3487118 h 3797084"/>
              <a:gd name="connsiteX49" fmla="*/ 1580827 w 6881247"/>
              <a:gd name="connsiteY49" fmla="*/ 3347633 h 3797084"/>
              <a:gd name="connsiteX50" fmla="*/ 1627322 w 6881247"/>
              <a:gd name="connsiteY50" fmla="*/ 3316637 h 3797084"/>
              <a:gd name="connsiteX51" fmla="*/ 1673816 w 6881247"/>
              <a:gd name="connsiteY51" fmla="*/ 3223647 h 3797084"/>
              <a:gd name="connsiteX52" fmla="*/ 1720311 w 6881247"/>
              <a:gd name="connsiteY52" fmla="*/ 3130657 h 3797084"/>
              <a:gd name="connsiteX53" fmla="*/ 1766806 w 6881247"/>
              <a:gd name="connsiteY53" fmla="*/ 3115159 h 3797084"/>
              <a:gd name="connsiteX54" fmla="*/ 1906291 w 6881247"/>
              <a:gd name="connsiteY54" fmla="*/ 3053166 h 3797084"/>
              <a:gd name="connsiteX55" fmla="*/ 1968284 w 6881247"/>
              <a:gd name="connsiteY55" fmla="*/ 3022169 h 3797084"/>
              <a:gd name="connsiteX56" fmla="*/ 2014779 w 6881247"/>
              <a:gd name="connsiteY56" fmla="*/ 2991172 h 3797084"/>
              <a:gd name="connsiteX57" fmla="*/ 2061274 w 6881247"/>
              <a:gd name="connsiteY57" fmla="*/ 2975674 h 3797084"/>
              <a:gd name="connsiteX58" fmla="*/ 2262752 w 6881247"/>
              <a:gd name="connsiteY58" fmla="*/ 2944678 h 3797084"/>
              <a:gd name="connsiteX59" fmla="*/ 2355742 w 6881247"/>
              <a:gd name="connsiteY59" fmla="*/ 2929179 h 3797084"/>
              <a:gd name="connsiteX60" fmla="*/ 2247254 w 6881247"/>
              <a:gd name="connsiteY60" fmla="*/ 2867186 h 3797084"/>
              <a:gd name="connsiteX61" fmla="*/ 2138766 w 6881247"/>
              <a:gd name="connsiteY61" fmla="*/ 2836189 h 3797084"/>
              <a:gd name="connsiteX62" fmla="*/ 2045776 w 6881247"/>
              <a:gd name="connsiteY62" fmla="*/ 2774196 h 3797084"/>
              <a:gd name="connsiteX63" fmla="*/ 1999281 w 6881247"/>
              <a:gd name="connsiteY63" fmla="*/ 2743200 h 3797084"/>
              <a:gd name="connsiteX64" fmla="*/ 1968284 w 6881247"/>
              <a:gd name="connsiteY64" fmla="*/ 2696705 h 3797084"/>
              <a:gd name="connsiteX65" fmla="*/ 1875294 w 6881247"/>
              <a:gd name="connsiteY65" fmla="*/ 2665708 h 3797084"/>
              <a:gd name="connsiteX66" fmla="*/ 1766806 w 6881247"/>
              <a:gd name="connsiteY66" fmla="*/ 2603715 h 3797084"/>
              <a:gd name="connsiteX67" fmla="*/ 1658318 w 6881247"/>
              <a:gd name="connsiteY67" fmla="*/ 2526223 h 3797084"/>
              <a:gd name="connsiteX68" fmla="*/ 1549830 w 6881247"/>
              <a:gd name="connsiteY68" fmla="*/ 2448732 h 3797084"/>
              <a:gd name="connsiteX69" fmla="*/ 1456840 w 6881247"/>
              <a:gd name="connsiteY69" fmla="*/ 2386739 h 3797084"/>
              <a:gd name="connsiteX70" fmla="*/ 1317355 w 6881247"/>
              <a:gd name="connsiteY70" fmla="*/ 2340244 h 3797084"/>
              <a:gd name="connsiteX71" fmla="*/ 1270861 w 6881247"/>
              <a:gd name="connsiteY71" fmla="*/ 2324745 h 3797084"/>
              <a:gd name="connsiteX72" fmla="*/ 1131376 w 6881247"/>
              <a:gd name="connsiteY72" fmla="*/ 2278250 h 3797084"/>
              <a:gd name="connsiteX73" fmla="*/ 1084881 w 6881247"/>
              <a:gd name="connsiteY73" fmla="*/ 2247254 h 3797084"/>
              <a:gd name="connsiteX74" fmla="*/ 914400 w 6881247"/>
              <a:gd name="connsiteY74" fmla="*/ 2200759 h 3797084"/>
              <a:gd name="connsiteX75" fmla="*/ 867905 w 6881247"/>
              <a:gd name="connsiteY75" fmla="*/ 2169762 h 3797084"/>
              <a:gd name="connsiteX76" fmla="*/ 929898 w 6881247"/>
              <a:gd name="connsiteY76" fmla="*/ 2107769 h 3797084"/>
              <a:gd name="connsiteX77" fmla="*/ 1053884 w 6881247"/>
              <a:gd name="connsiteY77" fmla="*/ 2154264 h 3797084"/>
              <a:gd name="connsiteX78" fmla="*/ 1208867 w 6881247"/>
              <a:gd name="connsiteY78" fmla="*/ 2216257 h 3797084"/>
              <a:gd name="connsiteX79" fmla="*/ 1255362 w 6881247"/>
              <a:gd name="connsiteY79" fmla="*/ 2247254 h 3797084"/>
              <a:gd name="connsiteX80" fmla="*/ 1301857 w 6881247"/>
              <a:gd name="connsiteY80" fmla="*/ 2262752 h 3797084"/>
              <a:gd name="connsiteX81" fmla="*/ 1425844 w 6881247"/>
              <a:gd name="connsiteY81" fmla="*/ 2293749 h 3797084"/>
              <a:gd name="connsiteX82" fmla="*/ 1565328 w 6881247"/>
              <a:gd name="connsiteY82" fmla="*/ 2324745 h 3797084"/>
              <a:gd name="connsiteX83" fmla="*/ 1751308 w 6881247"/>
              <a:gd name="connsiteY83" fmla="*/ 2386739 h 3797084"/>
              <a:gd name="connsiteX84" fmla="*/ 1797803 w 6881247"/>
              <a:gd name="connsiteY84" fmla="*/ 2402237 h 3797084"/>
              <a:gd name="connsiteX85" fmla="*/ 1890793 w 6881247"/>
              <a:gd name="connsiteY85" fmla="*/ 2464230 h 3797084"/>
              <a:gd name="connsiteX86" fmla="*/ 2030278 w 6881247"/>
              <a:gd name="connsiteY86" fmla="*/ 2572718 h 3797084"/>
              <a:gd name="connsiteX87" fmla="*/ 2123267 w 6881247"/>
              <a:gd name="connsiteY87" fmla="*/ 2619213 h 3797084"/>
              <a:gd name="connsiteX88" fmla="*/ 2216257 w 6881247"/>
              <a:gd name="connsiteY88" fmla="*/ 2696705 h 3797084"/>
              <a:gd name="connsiteX89" fmla="*/ 2309247 w 6881247"/>
              <a:gd name="connsiteY89" fmla="*/ 2727701 h 3797084"/>
              <a:gd name="connsiteX90" fmla="*/ 2355742 w 6881247"/>
              <a:gd name="connsiteY90" fmla="*/ 2758698 h 3797084"/>
              <a:gd name="connsiteX91" fmla="*/ 2572718 w 6881247"/>
              <a:gd name="connsiteY91" fmla="*/ 2758698 h 3797084"/>
              <a:gd name="connsiteX92" fmla="*/ 2789694 w 6881247"/>
              <a:gd name="connsiteY92" fmla="*/ 2789694 h 3797084"/>
              <a:gd name="connsiteX93" fmla="*/ 2898183 w 6881247"/>
              <a:gd name="connsiteY93" fmla="*/ 2820691 h 3797084"/>
              <a:gd name="connsiteX94" fmla="*/ 3130657 w 6881247"/>
              <a:gd name="connsiteY94" fmla="*/ 2836189 h 3797084"/>
              <a:gd name="connsiteX95" fmla="*/ 3456122 w 6881247"/>
              <a:gd name="connsiteY95" fmla="*/ 2820691 h 3797084"/>
              <a:gd name="connsiteX96" fmla="*/ 3595606 w 6881247"/>
              <a:gd name="connsiteY96" fmla="*/ 2805193 h 3797084"/>
              <a:gd name="connsiteX97" fmla="*/ 3642101 w 6881247"/>
              <a:gd name="connsiteY97" fmla="*/ 2774196 h 3797084"/>
              <a:gd name="connsiteX98" fmla="*/ 3626603 w 6881247"/>
              <a:gd name="connsiteY98" fmla="*/ 2727701 h 3797084"/>
              <a:gd name="connsiteX99" fmla="*/ 3580108 w 6881247"/>
              <a:gd name="connsiteY99" fmla="*/ 2681206 h 3797084"/>
              <a:gd name="connsiteX100" fmla="*/ 3425125 w 6881247"/>
              <a:gd name="connsiteY100" fmla="*/ 2603715 h 3797084"/>
              <a:gd name="connsiteX101" fmla="*/ 3378630 w 6881247"/>
              <a:gd name="connsiteY101" fmla="*/ 2572718 h 3797084"/>
              <a:gd name="connsiteX102" fmla="*/ 3239145 w 6881247"/>
              <a:gd name="connsiteY102" fmla="*/ 2495227 h 3797084"/>
              <a:gd name="connsiteX103" fmla="*/ 3146155 w 6881247"/>
              <a:gd name="connsiteY103" fmla="*/ 2417735 h 3797084"/>
              <a:gd name="connsiteX104" fmla="*/ 3099661 w 6881247"/>
              <a:gd name="connsiteY104" fmla="*/ 2402237 h 3797084"/>
              <a:gd name="connsiteX105" fmla="*/ 3053166 w 6881247"/>
              <a:gd name="connsiteY105" fmla="*/ 2309247 h 3797084"/>
              <a:gd name="connsiteX106" fmla="*/ 3099661 w 6881247"/>
              <a:gd name="connsiteY106" fmla="*/ 2293749 h 3797084"/>
              <a:gd name="connsiteX107" fmla="*/ 3254644 w 6881247"/>
              <a:gd name="connsiteY107" fmla="*/ 2340244 h 3797084"/>
              <a:gd name="connsiteX108" fmla="*/ 3347633 w 6881247"/>
              <a:gd name="connsiteY108" fmla="*/ 2402237 h 3797084"/>
              <a:gd name="connsiteX109" fmla="*/ 3394128 w 6881247"/>
              <a:gd name="connsiteY109" fmla="*/ 2433233 h 3797084"/>
              <a:gd name="connsiteX110" fmla="*/ 3487118 w 6881247"/>
              <a:gd name="connsiteY110" fmla="*/ 2464230 h 3797084"/>
              <a:gd name="connsiteX111" fmla="*/ 3533613 w 6881247"/>
              <a:gd name="connsiteY111" fmla="*/ 2510725 h 3797084"/>
              <a:gd name="connsiteX112" fmla="*/ 3564610 w 6881247"/>
              <a:gd name="connsiteY112" fmla="*/ 2557220 h 3797084"/>
              <a:gd name="connsiteX113" fmla="*/ 3657600 w 6881247"/>
              <a:gd name="connsiteY113" fmla="*/ 2619213 h 3797084"/>
              <a:gd name="connsiteX114" fmla="*/ 3704094 w 6881247"/>
              <a:gd name="connsiteY114" fmla="*/ 2650210 h 3797084"/>
              <a:gd name="connsiteX115" fmla="*/ 3797084 w 6881247"/>
              <a:gd name="connsiteY115" fmla="*/ 2727701 h 3797084"/>
              <a:gd name="connsiteX116" fmla="*/ 3859078 w 6881247"/>
              <a:gd name="connsiteY116" fmla="*/ 2743200 h 3797084"/>
              <a:gd name="connsiteX117" fmla="*/ 4091552 w 6881247"/>
              <a:gd name="connsiteY117" fmla="*/ 2727701 h 3797084"/>
              <a:gd name="connsiteX118" fmla="*/ 4262033 w 6881247"/>
              <a:gd name="connsiteY118" fmla="*/ 2712203 h 3797084"/>
              <a:gd name="connsiteX119" fmla="*/ 4510006 w 6881247"/>
              <a:gd name="connsiteY119" fmla="*/ 2743200 h 3797084"/>
              <a:gd name="connsiteX120" fmla="*/ 4587498 w 6881247"/>
              <a:gd name="connsiteY120" fmla="*/ 2758698 h 3797084"/>
              <a:gd name="connsiteX121" fmla="*/ 4804474 w 6881247"/>
              <a:gd name="connsiteY121" fmla="*/ 2774196 h 3797084"/>
              <a:gd name="connsiteX122" fmla="*/ 4943959 w 6881247"/>
              <a:gd name="connsiteY122" fmla="*/ 2758698 h 3797084"/>
              <a:gd name="connsiteX123" fmla="*/ 5036949 w 6881247"/>
              <a:gd name="connsiteY123" fmla="*/ 2727701 h 3797084"/>
              <a:gd name="connsiteX124" fmla="*/ 5129939 w 6881247"/>
              <a:gd name="connsiteY124" fmla="*/ 2712203 h 3797084"/>
              <a:gd name="connsiteX125" fmla="*/ 5191932 w 6881247"/>
              <a:gd name="connsiteY125" fmla="*/ 2696705 h 3797084"/>
              <a:gd name="connsiteX126" fmla="*/ 5269423 w 6881247"/>
              <a:gd name="connsiteY126" fmla="*/ 2681206 h 3797084"/>
              <a:gd name="connsiteX127" fmla="*/ 5284922 w 6881247"/>
              <a:gd name="connsiteY127" fmla="*/ 2634711 h 3797084"/>
              <a:gd name="connsiteX128" fmla="*/ 5160935 w 6881247"/>
              <a:gd name="connsiteY128" fmla="*/ 2526223 h 3797084"/>
              <a:gd name="connsiteX129" fmla="*/ 5052447 w 6881247"/>
              <a:gd name="connsiteY129" fmla="*/ 2479728 h 3797084"/>
              <a:gd name="connsiteX130" fmla="*/ 4959457 w 6881247"/>
              <a:gd name="connsiteY130" fmla="*/ 2448732 h 3797084"/>
              <a:gd name="connsiteX131" fmla="*/ 4897464 w 6881247"/>
              <a:gd name="connsiteY131" fmla="*/ 2417735 h 3797084"/>
              <a:gd name="connsiteX132" fmla="*/ 4850969 w 6881247"/>
              <a:gd name="connsiteY132" fmla="*/ 2386739 h 3797084"/>
              <a:gd name="connsiteX133" fmla="*/ 4804474 w 6881247"/>
              <a:gd name="connsiteY133" fmla="*/ 2371240 h 3797084"/>
              <a:gd name="connsiteX134" fmla="*/ 4711484 w 6881247"/>
              <a:gd name="connsiteY134" fmla="*/ 2293749 h 3797084"/>
              <a:gd name="connsiteX135" fmla="*/ 4664989 w 6881247"/>
              <a:gd name="connsiteY135" fmla="*/ 2278250 h 3797084"/>
              <a:gd name="connsiteX136" fmla="*/ 4525505 w 6881247"/>
              <a:gd name="connsiteY136" fmla="*/ 2138766 h 3797084"/>
              <a:gd name="connsiteX137" fmla="*/ 4479010 w 6881247"/>
              <a:gd name="connsiteY137" fmla="*/ 2092271 h 3797084"/>
              <a:gd name="connsiteX138" fmla="*/ 4432515 w 6881247"/>
              <a:gd name="connsiteY138" fmla="*/ 2045776 h 3797084"/>
              <a:gd name="connsiteX139" fmla="*/ 4401518 w 6881247"/>
              <a:gd name="connsiteY139" fmla="*/ 1999281 h 3797084"/>
              <a:gd name="connsiteX140" fmla="*/ 4277532 w 6881247"/>
              <a:gd name="connsiteY140" fmla="*/ 1906291 h 3797084"/>
              <a:gd name="connsiteX141" fmla="*/ 4231037 w 6881247"/>
              <a:gd name="connsiteY141" fmla="*/ 1875294 h 3797084"/>
              <a:gd name="connsiteX142" fmla="*/ 4138047 w 6881247"/>
              <a:gd name="connsiteY142" fmla="*/ 1782305 h 3797084"/>
              <a:gd name="connsiteX143" fmla="*/ 4045057 w 6881247"/>
              <a:gd name="connsiteY143" fmla="*/ 1720311 h 3797084"/>
              <a:gd name="connsiteX144" fmla="*/ 3952067 w 6881247"/>
              <a:gd name="connsiteY144" fmla="*/ 1611823 h 3797084"/>
              <a:gd name="connsiteX145" fmla="*/ 3921071 w 6881247"/>
              <a:gd name="connsiteY145" fmla="*/ 1565328 h 3797084"/>
              <a:gd name="connsiteX146" fmla="*/ 3828081 w 6881247"/>
              <a:gd name="connsiteY146" fmla="*/ 1456840 h 3797084"/>
              <a:gd name="connsiteX147" fmla="*/ 3781586 w 6881247"/>
              <a:gd name="connsiteY147" fmla="*/ 1425844 h 3797084"/>
              <a:gd name="connsiteX148" fmla="*/ 3688596 w 6881247"/>
              <a:gd name="connsiteY148" fmla="*/ 1394847 h 3797084"/>
              <a:gd name="connsiteX149" fmla="*/ 3549111 w 6881247"/>
              <a:gd name="connsiteY149" fmla="*/ 1348352 h 3797084"/>
              <a:gd name="connsiteX150" fmla="*/ 3456122 w 6881247"/>
              <a:gd name="connsiteY150" fmla="*/ 1317355 h 3797084"/>
              <a:gd name="connsiteX151" fmla="*/ 3409627 w 6881247"/>
              <a:gd name="connsiteY151" fmla="*/ 1301857 h 3797084"/>
              <a:gd name="connsiteX152" fmla="*/ 3363132 w 6881247"/>
              <a:gd name="connsiteY152" fmla="*/ 1286359 h 3797084"/>
              <a:gd name="connsiteX153" fmla="*/ 3301139 w 6881247"/>
              <a:gd name="connsiteY153" fmla="*/ 1270861 h 3797084"/>
              <a:gd name="connsiteX154" fmla="*/ 3223647 w 6881247"/>
              <a:gd name="connsiteY154" fmla="*/ 1255362 h 3797084"/>
              <a:gd name="connsiteX155" fmla="*/ 2712203 w 6881247"/>
              <a:gd name="connsiteY155" fmla="*/ 1224366 h 3797084"/>
              <a:gd name="connsiteX156" fmla="*/ 2495227 w 6881247"/>
              <a:gd name="connsiteY156" fmla="*/ 1239864 h 3797084"/>
              <a:gd name="connsiteX157" fmla="*/ 2293749 w 6881247"/>
              <a:gd name="connsiteY157" fmla="*/ 1286359 h 3797084"/>
              <a:gd name="connsiteX158" fmla="*/ 2200759 w 6881247"/>
              <a:gd name="connsiteY158" fmla="*/ 1317355 h 3797084"/>
              <a:gd name="connsiteX159" fmla="*/ 2138766 w 6881247"/>
              <a:gd name="connsiteY159" fmla="*/ 1348352 h 3797084"/>
              <a:gd name="connsiteX160" fmla="*/ 2030278 w 6881247"/>
              <a:gd name="connsiteY160" fmla="*/ 1379349 h 3797084"/>
              <a:gd name="connsiteX161" fmla="*/ 1937288 w 6881247"/>
              <a:gd name="connsiteY161" fmla="*/ 1410345 h 3797084"/>
              <a:gd name="connsiteX162" fmla="*/ 1890793 w 6881247"/>
              <a:gd name="connsiteY162" fmla="*/ 1441342 h 3797084"/>
              <a:gd name="connsiteX163" fmla="*/ 1735810 w 6881247"/>
              <a:gd name="connsiteY163" fmla="*/ 1487837 h 3797084"/>
              <a:gd name="connsiteX164" fmla="*/ 1642820 w 6881247"/>
              <a:gd name="connsiteY164" fmla="*/ 1518833 h 3797084"/>
              <a:gd name="connsiteX165" fmla="*/ 1596325 w 6881247"/>
              <a:gd name="connsiteY165" fmla="*/ 1534332 h 3797084"/>
              <a:gd name="connsiteX166" fmla="*/ 1580827 w 6881247"/>
              <a:gd name="connsiteY166" fmla="*/ 1487837 h 3797084"/>
              <a:gd name="connsiteX167" fmla="*/ 1627322 w 6881247"/>
              <a:gd name="connsiteY167" fmla="*/ 1441342 h 3797084"/>
              <a:gd name="connsiteX168" fmla="*/ 1673816 w 6881247"/>
              <a:gd name="connsiteY168" fmla="*/ 1410345 h 3797084"/>
              <a:gd name="connsiteX169" fmla="*/ 1782305 w 6881247"/>
              <a:gd name="connsiteY169" fmla="*/ 1363850 h 3797084"/>
              <a:gd name="connsiteX170" fmla="*/ 1844298 w 6881247"/>
              <a:gd name="connsiteY170" fmla="*/ 1348352 h 3797084"/>
              <a:gd name="connsiteX171" fmla="*/ 1890793 w 6881247"/>
              <a:gd name="connsiteY171" fmla="*/ 1317355 h 3797084"/>
              <a:gd name="connsiteX172" fmla="*/ 1983783 w 6881247"/>
              <a:gd name="connsiteY172" fmla="*/ 1286359 h 3797084"/>
              <a:gd name="connsiteX173" fmla="*/ 1441342 w 6881247"/>
              <a:gd name="connsiteY173" fmla="*/ 1379349 h 3797084"/>
              <a:gd name="connsiteX174" fmla="*/ 1317355 w 6881247"/>
              <a:gd name="connsiteY174" fmla="*/ 1425844 h 3797084"/>
              <a:gd name="connsiteX175" fmla="*/ 1208867 w 6881247"/>
              <a:gd name="connsiteY175" fmla="*/ 1441342 h 3797084"/>
              <a:gd name="connsiteX176" fmla="*/ 1115878 w 6881247"/>
              <a:gd name="connsiteY176" fmla="*/ 1456840 h 3797084"/>
              <a:gd name="connsiteX177" fmla="*/ 976393 w 6881247"/>
              <a:gd name="connsiteY177" fmla="*/ 1487837 h 3797084"/>
              <a:gd name="connsiteX178" fmla="*/ 821410 w 6881247"/>
              <a:gd name="connsiteY178" fmla="*/ 1518833 h 3797084"/>
              <a:gd name="connsiteX179" fmla="*/ 774915 w 6881247"/>
              <a:gd name="connsiteY179" fmla="*/ 1534332 h 3797084"/>
              <a:gd name="connsiteX180" fmla="*/ 650928 w 6881247"/>
              <a:gd name="connsiteY180" fmla="*/ 1565328 h 3797084"/>
              <a:gd name="connsiteX181" fmla="*/ 573437 w 6881247"/>
              <a:gd name="connsiteY181" fmla="*/ 1596325 h 3797084"/>
              <a:gd name="connsiteX182" fmla="*/ 480447 w 6881247"/>
              <a:gd name="connsiteY182" fmla="*/ 1627322 h 3797084"/>
              <a:gd name="connsiteX183" fmla="*/ 387457 w 6881247"/>
              <a:gd name="connsiteY183" fmla="*/ 1673816 h 3797084"/>
              <a:gd name="connsiteX184" fmla="*/ 340962 w 6881247"/>
              <a:gd name="connsiteY184" fmla="*/ 1689315 h 3797084"/>
              <a:gd name="connsiteX185" fmla="*/ 247972 w 6881247"/>
              <a:gd name="connsiteY185" fmla="*/ 1751308 h 3797084"/>
              <a:gd name="connsiteX186" fmla="*/ 170481 w 6881247"/>
              <a:gd name="connsiteY186" fmla="*/ 1844298 h 3797084"/>
              <a:gd name="connsiteX187" fmla="*/ 123986 w 6881247"/>
              <a:gd name="connsiteY187" fmla="*/ 1906291 h 3797084"/>
              <a:gd name="connsiteX188" fmla="*/ 61993 w 6881247"/>
              <a:gd name="connsiteY188" fmla="*/ 1937288 h 3797084"/>
              <a:gd name="connsiteX189" fmla="*/ 46494 w 6881247"/>
              <a:gd name="connsiteY189" fmla="*/ 1983783 h 3797084"/>
              <a:gd name="connsiteX190" fmla="*/ 15498 w 6881247"/>
              <a:gd name="connsiteY190" fmla="*/ 1890793 h 3797084"/>
              <a:gd name="connsiteX191" fmla="*/ 0 w 6881247"/>
              <a:gd name="connsiteY191" fmla="*/ 1844298 h 3797084"/>
              <a:gd name="connsiteX192" fmla="*/ 15498 w 6881247"/>
              <a:gd name="connsiteY192" fmla="*/ 1782305 h 3797084"/>
              <a:gd name="connsiteX193" fmla="*/ 154983 w 6881247"/>
              <a:gd name="connsiteY193" fmla="*/ 1673816 h 3797084"/>
              <a:gd name="connsiteX194" fmla="*/ 216976 w 6881247"/>
              <a:gd name="connsiteY194" fmla="*/ 1658318 h 3797084"/>
              <a:gd name="connsiteX195" fmla="*/ 278969 w 6881247"/>
              <a:gd name="connsiteY195" fmla="*/ 1627322 h 3797084"/>
              <a:gd name="connsiteX196" fmla="*/ 325464 w 6881247"/>
              <a:gd name="connsiteY196" fmla="*/ 1611823 h 3797084"/>
              <a:gd name="connsiteX197" fmla="*/ 371959 w 6881247"/>
              <a:gd name="connsiteY197" fmla="*/ 1580827 h 3797084"/>
              <a:gd name="connsiteX198" fmla="*/ 418454 w 6881247"/>
              <a:gd name="connsiteY198" fmla="*/ 1565328 h 3797084"/>
              <a:gd name="connsiteX199" fmla="*/ 573437 w 6881247"/>
              <a:gd name="connsiteY199" fmla="*/ 1503335 h 3797084"/>
              <a:gd name="connsiteX200" fmla="*/ 619932 w 6881247"/>
              <a:gd name="connsiteY200" fmla="*/ 1487837 h 3797084"/>
              <a:gd name="connsiteX201" fmla="*/ 666427 w 6881247"/>
              <a:gd name="connsiteY201" fmla="*/ 1472339 h 3797084"/>
              <a:gd name="connsiteX202" fmla="*/ 712922 w 6881247"/>
              <a:gd name="connsiteY202" fmla="*/ 1441342 h 3797084"/>
              <a:gd name="connsiteX203" fmla="*/ 805911 w 6881247"/>
              <a:gd name="connsiteY203" fmla="*/ 1410345 h 3797084"/>
              <a:gd name="connsiteX204" fmla="*/ 914400 w 6881247"/>
              <a:gd name="connsiteY204" fmla="*/ 1379349 h 3797084"/>
              <a:gd name="connsiteX205" fmla="*/ 960894 w 6881247"/>
              <a:gd name="connsiteY205" fmla="*/ 1363850 h 3797084"/>
              <a:gd name="connsiteX206" fmla="*/ 1115878 w 6881247"/>
              <a:gd name="connsiteY206" fmla="*/ 1317355 h 3797084"/>
              <a:gd name="connsiteX207" fmla="*/ 1270861 w 6881247"/>
              <a:gd name="connsiteY207" fmla="*/ 1270861 h 3797084"/>
              <a:gd name="connsiteX208" fmla="*/ 1317355 w 6881247"/>
              <a:gd name="connsiteY208" fmla="*/ 1255362 h 3797084"/>
              <a:gd name="connsiteX209" fmla="*/ 1379349 w 6881247"/>
              <a:gd name="connsiteY209" fmla="*/ 1239864 h 3797084"/>
              <a:gd name="connsiteX210" fmla="*/ 1425844 w 6881247"/>
              <a:gd name="connsiteY210" fmla="*/ 1224366 h 3797084"/>
              <a:gd name="connsiteX211" fmla="*/ 1518833 w 6881247"/>
              <a:gd name="connsiteY211" fmla="*/ 1208867 h 3797084"/>
              <a:gd name="connsiteX212" fmla="*/ 1642820 w 6881247"/>
              <a:gd name="connsiteY212" fmla="*/ 1177871 h 3797084"/>
              <a:gd name="connsiteX213" fmla="*/ 1735810 w 6881247"/>
              <a:gd name="connsiteY213" fmla="*/ 1146874 h 3797084"/>
              <a:gd name="connsiteX214" fmla="*/ 1782305 w 6881247"/>
              <a:gd name="connsiteY214" fmla="*/ 1131376 h 3797084"/>
              <a:gd name="connsiteX215" fmla="*/ 1859796 w 6881247"/>
              <a:gd name="connsiteY215" fmla="*/ 1115878 h 3797084"/>
              <a:gd name="connsiteX216" fmla="*/ 1952786 w 6881247"/>
              <a:gd name="connsiteY216" fmla="*/ 1100379 h 3797084"/>
              <a:gd name="connsiteX217" fmla="*/ 2309247 w 6881247"/>
              <a:gd name="connsiteY217" fmla="*/ 1084881 h 3797084"/>
              <a:gd name="connsiteX218" fmla="*/ 2743200 w 6881247"/>
              <a:gd name="connsiteY218" fmla="*/ 1053884 h 3797084"/>
              <a:gd name="connsiteX219" fmla="*/ 2867186 w 6881247"/>
              <a:gd name="connsiteY219" fmla="*/ 1038386 h 3797084"/>
              <a:gd name="connsiteX220" fmla="*/ 3068664 w 6881247"/>
              <a:gd name="connsiteY220" fmla="*/ 1022888 h 3797084"/>
              <a:gd name="connsiteX221" fmla="*/ 3688596 w 6881247"/>
              <a:gd name="connsiteY221" fmla="*/ 1053884 h 3797084"/>
              <a:gd name="connsiteX222" fmla="*/ 4045057 w 6881247"/>
              <a:gd name="connsiteY222" fmla="*/ 1100379 h 3797084"/>
              <a:gd name="connsiteX223" fmla="*/ 4138047 w 6881247"/>
              <a:gd name="connsiteY223" fmla="*/ 1131376 h 3797084"/>
              <a:gd name="connsiteX224" fmla="*/ 4184542 w 6881247"/>
              <a:gd name="connsiteY224" fmla="*/ 1162372 h 3797084"/>
              <a:gd name="connsiteX225" fmla="*/ 4153545 w 6881247"/>
              <a:gd name="connsiteY225" fmla="*/ 1053884 h 3797084"/>
              <a:gd name="connsiteX226" fmla="*/ 4122549 w 6881247"/>
              <a:gd name="connsiteY226" fmla="*/ 1007389 h 3797084"/>
              <a:gd name="connsiteX227" fmla="*/ 4091552 w 6881247"/>
              <a:gd name="connsiteY227" fmla="*/ 898901 h 3797084"/>
              <a:gd name="connsiteX228" fmla="*/ 4122549 w 6881247"/>
              <a:gd name="connsiteY228" fmla="*/ 774915 h 3797084"/>
              <a:gd name="connsiteX229" fmla="*/ 4184542 w 6881247"/>
              <a:gd name="connsiteY229" fmla="*/ 681925 h 3797084"/>
              <a:gd name="connsiteX230" fmla="*/ 4469487 w 6881247"/>
              <a:gd name="connsiteY230" fmla="*/ 834807 h 3797084"/>
              <a:gd name="connsiteX231" fmla="*/ 4355023 w 6881247"/>
              <a:gd name="connsiteY231" fmla="*/ 542440 h 3797084"/>
              <a:gd name="connsiteX232" fmla="*/ 4448013 w 6881247"/>
              <a:gd name="connsiteY232" fmla="*/ 480447 h 3797084"/>
              <a:gd name="connsiteX233" fmla="*/ 4494508 w 6881247"/>
              <a:gd name="connsiteY233" fmla="*/ 449450 h 3797084"/>
              <a:gd name="connsiteX234" fmla="*/ 4556501 w 6881247"/>
              <a:gd name="connsiteY234" fmla="*/ 418454 h 3797084"/>
              <a:gd name="connsiteX235" fmla="*/ 4541495 w 6881247"/>
              <a:gd name="connsiteY235" fmla="*/ 690791 h 3797084"/>
              <a:gd name="connsiteX236" fmla="*/ 4804474 w 6881247"/>
              <a:gd name="connsiteY236" fmla="*/ 294467 h 3797084"/>
              <a:gd name="connsiteX237" fmla="*/ 4850969 w 6881247"/>
              <a:gd name="connsiteY237" fmla="*/ 263471 h 3797084"/>
              <a:gd name="connsiteX238" fmla="*/ 4897464 w 6881247"/>
              <a:gd name="connsiteY238" fmla="*/ 247972 h 3797084"/>
              <a:gd name="connsiteX239" fmla="*/ 5021450 w 6881247"/>
              <a:gd name="connsiteY239" fmla="*/ 185979 h 3797084"/>
              <a:gd name="connsiteX240" fmla="*/ 5145437 w 6881247"/>
              <a:gd name="connsiteY240" fmla="*/ 154983 h 3797084"/>
              <a:gd name="connsiteX241" fmla="*/ 5315918 w 6881247"/>
              <a:gd name="connsiteY241" fmla="*/ 92989 h 3797084"/>
              <a:gd name="connsiteX242" fmla="*/ 5117559 w 6881247"/>
              <a:gd name="connsiteY242" fmla="*/ 474767 h 3797084"/>
              <a:gd name="connsiteX243" fmla="*/ 5408908 w 6881247"/>
              <a:gd name="connsiteY243" fmla="*/ 61993 h 3797084"/>
              <a:gd name="connsiteX244" fmla="*/ 5687878 w 6881247"/>
              <a:gd name="connsiteY244" fmla="*/ 15498 h 3797084"/>
              <a:gd name="connsiteX245" fmla="*/ 5749871 w 6881247"/>
              <a:gd name="connsiteY245" fmla="*/ 0 h 3797084"/>
              <a:gd name="connsiteX246" fmla="*/ 6152827 w 6881247"/>
              <a:gd name="connsiteY246" fmla="*/ 15498 h 3797084"/>
              <a:gd name="connsiteX247" fmla="*/ 6199322 w 6881247"/>
              <a:gd name="connsiteY247" fmla="*/ 30996 h 3797084"/>
              <a:gd name="connsiteX248" fmla="*/ 6276813 w 6881247"/>
              <a:gd name="connsiteY248" fmla="*/ 46494 h 3797084"/>
              <a:gd name="connsiteX249" fmla="*/ 6369803 w 6881247"/>
              <a:gd name="connsiteY249" fmla="*/ 77491 h 3797084"/>
              <a:gd name="connsiteX250" fmla="*/ 6416298 w 6881247"/>
              <a:gd name="connsiteY250" fmla="*/ 108488 h 3797084"/>
              <a:gd name="connsiteX251" fmla="*/ 6509288 w 6881247"/>
              <a:gd name="connsiteY251" fmla="*/ 139484 h 3797084"/>
              <a:gd name="connsiteX252" fmla="*/ 6509288 w 6881247"/>
              <a:gd name="connsiteY252" fmla="*/ 216976 h 3797084"/>
              <a:gd name="connsiteX253" fmla="*/ 6400800 w 6881247"/>
              <a:gd name="connsiteY253" fmla="*/ 232474 h 3797084"/>
              <a:gd name="connsiteX254" fmla="*/ 6214820 w 6881247"/>
              <a:gd name="connsiteY254" fmla="*/ 247972 h 3797084"/>
              <a:gd name="connsiteX255" fmla="*/ 6152827 w 6881247"/>
              <a:gd name="connsiteY255" fmla="*/ 263471 h 3797084"/>
              <a:gd name="connsiteX256" fmla="*/ 5904854 w 6881247"/>
              <a:gd name="connsiteY256" fmla="*/ 232474 h 3797084"/>
              <a:gd name="connsiteX257" fmla="*/ 5734372 w 6881247"/>
              <a:gd name="connsiteY257" fmla="*/ 247972 h 3797084"/>
              <a:gd name="connsiteX258" fmla="*/ 5641383 w 6881247"/>
              <a:gd name="connsiteY258" fmla="*/ 278969 h 3797084"/>
              <a:gd name="connsiteX259" fmla="*/ 5749871 w 6881247"/>
              <a:gd name="connsiteY259" fmla="*/ 325464 h 3797084"/>
              <a:gd name="connsiteX260" fmla="*/ 5811864 w 6881247"/>
              <a:gd name="connsiteY260" fmla="*/ 356461 h 3797084"/>
              <a:gd name="connsiteX261" fmla="*/ 5873857 w 6881247"/>
              <a:gd name="connsiteY261" fmla="*/ 371959 h 3797084"/>
              <a:gd name="connsiteX262" fmla="*/ 5966847 w 6881247"/>
              <a:gd name="connsiteY262" fmla="*/ 402955 h 3797084"/>
              <a:gd name="connsiteX263" fmla="*/ 6013342 w 6881247"/>
              <a:gd name="connsiteY263" fmla="*/ 433952 h 3797084"/>
              <a:gd name="connsiteX264" fmla="*/ 6059837 w 6881247"/>
              <a:gd name="connsiteY264" fmla="*/ 449450 h 3797084"/>
              <a:gd name="connsiteX265" fmla="*/ 6137328 w 6881247"/>
              <a:gd name="connsiteY265" fmla="*/ 542440 h 3797084"/>
              <a:gd name="connsiteX266" fmla="*/ 6183823 w 6881247"/>
              <a:gd name="connsiteY266" fmla="*/ 604433 h 3797084"/>
              <a:gd name="connsiteX267" fmla="*/ 6230318 w 6881247"/>
              <a:gd name="connsiteY267" fmla="*/ 712922 h 3797084"/>
              <a:gd name="connsiteX268" fmla="*/ 6261315 w 6881247"/>
              <a:gd name="connsiteY268" fmla="*/ 759416 h 3797084"/>
              <a:gd name="connsiteX269" fmla="*/ 6276813 w 6881247"/>
              <a:gd name="connsiteY269" fmla="*/ 821410 h 3797084"/>
              <a:gd name="connsiteX270" fmla="*/ 6121830 w 6881247"/>
              <a:gd name="connsiteY270" fmla="*/ 790413 h 3797084"/>
              <a:gd name="connsiteX271" fmla="*/ 5966847 w 6881247"/>
              <a:gd name="connsiteY271" fmla="*/ 681925 h 3797084"/>
              <a:gd name="connsiteX272" fmla="*/ 5904854 w 6881247"/>
              <a:gd name="connsiteY272" fmla="*/ 650928 h 3797084"/>
              <a:gd name="connsiteX273" fmla="*/ 5765369 w 6881247"/>
              <a:gd name="connsiteY273" fmla="*/ 542440 h 3797084"/>
              <a:gd name="connsiteX274" fmla="*/ 5548393 w 6881247"/>
              <a:gd name="connsiteY274" fmla="*/ 511444 h 3797084"/>
              <a:gd name="connsiteX275" fmla="*/ 5300420 w 6881247"/>
              <a:gd name="connsiteY275" fmla="*/ 526942 h 3797084"/>
              <a:gd name="connsiteX276" fmla="*/ 5238427 w 6881247"/>
              <a:gd name="connsiteY276" fmla="*/ 542440 h 3797084"/>
              <a:gd name="connsiteX277" fmla="*/ 5145437 w 6881247"/>
              <a:gd name="connsiteY277" fmla="*/ 588935 h 3797084"/>
              <a:gd name="connsiteX278" fmla="*/ 5083444 w 6881247"/>
              <a:gd name="connsiteY278" fmla="*/ 635430 h 3797084"/>
              <a:gd name="connsiteX279" fmla="*/ 4912962 w 6881247"/>
              <a:gd name="connsiteY279" fmla="*/ 774915 h 3797084"/>
              <a:gd name="connsiteX280" fmla="*/ 4835471 w 6881247"/>
              <a:gd name="connsiteY280" fmla="*/ 914400 h 3797084"/>
              <a:gd name="connsiteX281" fmla="*/ 4974955 w 6881247"/>
              <a:gd name="connsiteY281" fmla="*/ 960894 h 3797084"/>
              <a:gd name="connsiteX282" fmla="*/ 5067945 w 6881247"/>
              <a:gd name="connsiteY282" fmla="*/ 991891 h 3797084"/>
              <a:gd name="connsiteX283" fmla="*/ 5176433 w 6881247"/>
              <a:gd name="connsiteY283" fmla="*/ 1038386 h 3797084"/>
              <a:gd name="connsiteX284" fmla="*/ 5238427 w 6881247"/>
              <a:gd name="connsiteY284" fmla="*/ 1084881 h 3797084"/>
              <a:gd name="connsiteX285" fmla="*/ 5470901 w 6881247"/>
              <a:gd name="connsiteY285" fmla="*/ 1115878 h 3797084"/>
              <a:gd name="connsiteX286" fmla="*/ 5765369 w 6881247"/>
              <a:gd name="connsiteY286" fmla="*/ 1146874 h 3797084"/>
              <a:gd name="connsiteX287" fmla="*/ 5935850 w 6881247"/>
              <a:gd name="connsiteY287" fmla="*/ 1224366 h 3797084"/>
              <a:gd name="connsiteX288" fmla="*/ 6013342 w 6881247"/>
              <a:gd name="connsiteY288" fmla="*/ 1317355 h 3797084"/>
              <a:gd name="connsiteX289" fmla="*/ 6106332 w 6881247"/>
              <a:gd name="connsiteY289" fmla="*/ 1425844 h 3797084"/>
              <a:gd name="connsiteX290" fmla="*/ 6121830 w 6881247"/>
              <a:gd name="connsiteY290" fmla="*/ 1472339 h 3797084"/>
              <a:gd name="connsiteX291" fmla="*/ 6168325 w 6881247"/>
              <a:gd name="connsiteY291" fmla="*/ 1565328 h 3797084"/>
              <a:gd name="connsiteX292" fmla="*/ 6090833 w 6881247"/>
              <a:gd name="connsiteY292" fmla="*/ 1580827 h 3797084"/>
              <a:gd name="connsiteX293" fmla="*/ 5997844 w 6881247"/>
              <a:gd name="connsiteY293" fmla="*/ 1534332 h 3797084"/>
              <a:gd name="connsiteX294" fmla="*/ 5889355 w 6881247"/>
              <a:gd name="connsiteY294" fmla="*/ 1441342 h 3797084"/>
              <a:gd name="connsiteX295" fmla="*/ 5842861 w 6881247"/>
              <a:gd name="connsiteY295" fmla="*/ 1379349 h 3797084"/>
              <a:gd name="connsiteX296" fmla="*/ 5749871 w 6881247"/>
              <a:gd name="connsiteY296" fmla="*/ 1317355 h 3797084"/>
              <a:gd name="connsiteX297" fmla="*/ 5486400 w 6881247"/>
              <a:gd name="connsiteY297" fmla="*/ 1332854 h 3797084"/>
              <a:gd name="connsiteX298" fmla="*/ 5377911 w 6881247"/>
              <a:gd name="connsiteY298" fmla="*/ 1317355 h 3797084"/>
              <a:gd name="connsiteX299" fmla="*/ 5253925 w 6881247"/>
              <a:gd name="connsiteY299" fmla="*/ 1286359 h 3797084"/>
              <a:gd name="connsiteX300" fmla="*/ 5145437 w 6881247"/>
              <a:gd name="connsiteY300" fmla="*/ 1255362 h 3797084"/>
              <a:gd name="connsiteX301" fmla="*/ 5098942 w 6881247"/>
              <a:gd name="connsiteY301" fmla="*/ 1224366 h 3797084"/>
              <a:gd name="connsiteX302" fmla="*/ 4990454 w 6881247"/>
              <a:gd name="connsiteY302" fmla="*/ 1239864 h 3797084"/>
              <a:gd name="connsiteX303" fmla="*/ 4928461 w 6881247"/>
              <a:gd name="connsiteY303" fmla="*/ 1270861 h 3797084"/>
              <a:gd name="connsiteX304" fmla="*/ 4866467 w 6881247"/>
              <a:gd name="connsiteY304" fmla="*/ 1286359 h 3797084"/>
              <a:gd name="connsiteX305" fmla="*/ 4819972 w 6881247"/>
              <a:gd name="connsiteY305" fmla="*/ 1332854 h 3797084"/>
              <a:gd name="connsiteX306" fmla="*/ 4773478 w 6881247"/>
              <a:gd name="connsiteY306" fmla="*/ 1487837 h 3797084"/>
              <a:gd name="connsiteX307" fmla="*/ 4835471 w 6881247"/>
              <a:gd name="connsiteY307" fmla="*/ 1580827 h 3797084"/>
              <a:gd name="connsiteX308" fmla="*/ 4881966 w 6881247"/>
              <a:gd name="connsiteY308" fmla="*/ 1596325 h 3797084"/>
              <a:gd name="connsiteX309" fmla="*/ 4928461 w 6881247"/>
              <a:gd name="connsiteY309" fmla="*/ 1627322 h 3797084"/>
              <a:gd name="connsiteX310" fmla="*/ 5083444 w 6881247"/>
              <a:gd name="connsiteY310" fmla="*/ 1673816 h 3797084"/>
              <a:gd name="connsiteX311" fmla="*/ 5176433 w 6881247"/>
              <a:gd name="connsiteY311" fmla="*/ 1704813 h 3797084"/>
              <a:gd name="connsiteX312" fmla="*/ 5238427 w 6881247"/>
              <a:gd name="connsiteY312" fmla="*/ 1751308 h 3797084"/>
              <a:gd name="connsiteX313" fmla="*/ 5331416 w 6881247"/>
              <a:gd name="connsiteY313" fmla="*/ 1844298 h 3797084"/>
              <a:gd name="connsiteX314" fmla="*/ 5393410 w 6881247"/>
              <a:gd name="connsiteY314" fmla="*/ 1890793 h 3797084"/>
              <a:gd name="connsiteX315" fmla="*/ 5486400 w 6881247"/>
              <a:gd name="connsiteY315" fmla="*/ 1968284 h 3797084"/>
              <a:gd name="connsiteX316" fmla="*/ 5548393 w 6881247"/>
              <a:gd name="connsiteY316" fmla="*/ 2061274 h 3797084"/>
              <a:gd name="connsiteX317" fmla="*/ 5594888 w 6881247"/>
              <a:gd name="connsiteY317" fmla="*/ 2123267 h 3797084"/>
              <a:gd name="connsiteX318" fmla="*/ 5703376 w 6881247"/>
              <a:gd name="connsiteY318" fmla="*/ 2262752 h 3797084"/>
              <a:gd name="connsiteX319" fmla="*/ 5749871 w 6881247"/>
              <a:gd name="connsiteY319" fmla="*/ 2309247 h 3797084"/>
              <a:gd name="connsiteX320" fmla="*/ 5873857 w 6881247"/>
              <a:gd name="connsiteY320" fmla="*/ 2247254 h 3797084"/>
              <a:gd name="connsiteX321" fmla="*/ 5920352 w 6881247"/>
              <a:gd name="connsiteY321" fmla="*/ 2231755 h 3797084"/>
              <a:gd name="connsiteX322" fmla="*/ 6028840 w 6881247"/>
              <a:gd name="connsiteY322" fmla="*/ 2185261 h 3797084"/>
              <a:gd name="connsiteX323" fmla="*/ 6053663 w 6881247"/>
              <a:gd name="connsiteY323" fmla="*/ 2418983 h 3797084"/>
              <a:gd name="connsiteX324" fmla="*/ 6168325 w 6881247"/>
              <a:gd name="connsiteY324" fmla="*/ 2216257 h 3797084"/>
              <a:gd name="connsiteX325" fmla="*/ 6881247 w 6881247"/>
              <a:gd name="connsiteY325" fmla="*/ 2923039 h 3797084"/>
              <a:gd name="connsiteX0" fmla="*/ 6834752 w 6881247"/>
              <a:gd name="connsiteY0" fmla="*/ 3797084 h 3797084"/>
              <a:gd name="connsiteX1" fmla="*/ 6741762 w 6881247"/>
              <a:gd name="connsiteY1" fmla="*/ 3719593 h 3797084"/>
              <a:gd name="connsiteX2" fmla="*/ 6695267 w 6881247"/>
              <a:gd name="connsiteY2" fmla="*/ 3704094 h 3797084"/>
              <a:gd name="connsiteX3" fmla="*/ 6602278 w 6881247"/>
              <a:gd name="connsiteY3" fmla="*/ 3642101 h 3797084"/>
              <a:gd name="connsiteX4" fmla="*/ 6509288 w 6881247"/>
              <a:gd name="connsiteY4" fmla="*/ 3611105 h 3797084"/>
              <a:gd name="connsiteX5" fmla="*/ 6462793 w 6881247"/>
              <a:gd name="connsiteY5" fmla="*/ 3595606 h 3797084"/>
              <a:gd name="connsiteX6" fmla="*/ 6416298 w 6881247"/>
              <a:gd name="connsiteY6" fmla="*/ 3564610 h 3797084"/>
              <a:gd name="connsiteX7" fmla="*/ 6323308 w 6881247"/>
              <a:gd name="connsiteY7" fmla="*/ 3487118 h 3797084"/>
              <a:gd name="connsiteX8" fmla="*/ 6292311 w 6881247"/>
              <a:gd name="connsiteY8" fmla="*/ 3440623 h 3797084"/>
              <a:gd name="connsiteX9" fmla="*/ 6199322 w 6881247"/>
              <a:gd name="connsiteY9" fmla="*/ 3316637 h 3797084"/>
              <a:gd name="connsiteX10" fmla="*/ 6137328 w 6881247"/>
              <a:gd name="connsiteY10" fmla="*/ 3223647 h 3797084"/>
              <a:gd name="connsiteX11" fmla="*/ 6106332 w 6881247"/>
              <a:gd name="connsiteY11" fmla="*/ 3177152 h 3797084"/>
              <a:gd name="connsiteX12" fmla="*/ 5966847 w 6881247"/>
              <a:gd name="connsiteY12" fmla="*/ 3084162 h 3797084"/>
              <a:gd name="connsiteX13" fmla="*/ 5920352 w 6881247"/>
              <a:gd name="connsiteY13" fmla="*/ 3053166 h 3797084"/>
              <a:gd name="connsiteX14" fmla="*/ 5780867 w 6881247"/>
              <a:gd name="connsiteY14" fmla="*/ 3006671 h 3797084"/>
              <a:gd name="connsiteX15" fmla="*/ 5734372 w 6881247"/>
              <a:gd name="connsiteY15" fmla="*/ 2991172 h 3797084"/>
              <a:gd name="connsiteX16" fmla="*/ 5594888 w 6881247"/>
              <a:gd name="connsiteY16" fmla="*/ 2960176 h 3797084"/>
              <a:gd name="connsiteX17" fmla="*/ 5501898 w 6881247"/>
              <a:gd name="connsiteY17" fmla="*/ 2913681 h 3797084"/>
              <a:gd name="connsiteX18" fmla="*/ 5455403 w 6881247"/>
              <a:gd name="connsiteY18" fmla="*/ 2882684 h 3797084"/>
              <a:gd name="connsiteX19" fmla="*/ 5253925 w 6881247"/>
              <a:gd name="connsiteY19" fmla="*/ 2851688 h 3797084"/>
              <a:gd name="connsiteX20" fmla="*/ 4850969 w 6881247"/>
              <a:gd name="connsiteY20" fmla="*/ 2867186 h 3797084"/>
              <a:gd name="connsiteX21" fmla="*/ 4726983 w 6881247"/>
              <a:gd name="connsiteY21" fmla="*/ 2882684 h 3797084"/>
              <a:gd name="connsiteX22" fmla="*/ 4525505 w 6881247"/>
              <a:gd name="connsiteY22" fmla="*/ 2898183 h 3797084"/>
              <a:gd name="connsiteX23" fmla="*/ 4448013 w 6881247"/>
              <a:gd name="connsiteY23" fmla="*/ 2913681 h 3797084"/>
              <a:gd name="connsiteX24" fmla="*/ 4401518 w 6881247"/>
              <a:gd name="connsiteY24" fmla="*/ 2929179 h 3797084"/>
              <a:gd name="connsiteX25" fmla="*/ 4293030 w 6881247"/>
              <a:gd name="connsiteY25" fmla="*/ 2913681 h 3797084"/>
              <a:gd name="connsiteX26" fmla="*/ 3564610 w 6881247"/>
              <a:gd name="connsiteY26" fmla="*/ 2944678 h 3797084"/>
              <a:gd name="connsiteX27" fmla="*/ 3518115 w 6881247"/>
              <a:gd name="connsiteY27" fmla="*/ 2960176 h 3797084"/>
              <a:gd name="connsiteX28" fmla="*/ 3363132 w 6881247"/>
              <a:gd name="connsiteY28" fmla="*/ 2991172 h 3797084"/>
              <a:gd name="connsiteX29" fmla="*/ 3285640 w 6881247"/>
              <a:gd name="connsiteY29" fmla="*/ 3006671 h 3797084"/>
              <a:gd name="connsiteX30" fmla="*/ 3239145 w 6881247"/>
              <a:gd name="connsiteY30" fmla="*/ 3022169 h 3797084"/>
              <a:gd name="connsiteX31" fmla="*/ 2789694 w 6881247"/>
              <a:gd name="connsiteY31" fmla="*/ 3068664 h 3797084"/>
              <a:gd name="connsiteX32" fmla="*/ 2727701 w 6881247"/>
              <a:gd name="connsiteY32" fmla="*/ 3084162 h 3797084"/>
              <a:gd name="connsiteX33" fmla="*/ 2278250 w 6881247"/>
              <a:gd name="connsiteY33" fmla="*/ 3115159 h 3797084"/>
              <a:gd name="connsiteX34" fmla="*/ 2169762 w 6881247"/>
              <a:gd name="connsiteY34" fmla="*/ 3130657 h 3797084"/>
              <a:gd name="connsiteX35" fmla="*/ 2076772 w 6881247"/>
              <a:gd name="connsiteY35" fmla="*/ 3161654 h 3797084"/>
              <a:gd name="connsiteX36" fmla="*/ 2014779 w 6881247"/>
              <a:gd name="connsiteY36" fmla="*/ 3177152 h 3797084"/>
              <a:gd name="connsiteX37" fmla="*/ 1921789 w 6881247"/>
              <a:gd name="connsiteY37" fmla="*/ 3208149 h 3797084"/>
              <a:gd name="connsiteX38" fmla="*/ 1813301 w 6881247"/>
              <a:gd name="connsiteY38" fmla="*/ 3223647 h 3797084"/>
              <a:gd name="connsiteX39" fmla="*/ 1766806 w 6881247"/>
              <a:gd name="connsiteY39" fmla="*/ 3254644 h 3797084"/>
              <a:gd name="connsiteX40" fmla="*/ 1751308 w 6881247"/>
              <a:gd name="connsiteY40" fmla="*/ 3301139 h 3797084"/>
              <a:gd name="connsiteX41" fmla="*/ 1704813 w 6881247"/>
              <a:gd name="connsiteY41" fmla="*/ 3363132 h 3797084"/>
              <a:gd name="connsiteX42" fmla="*/ 1642820 w 6881247"/>
              <a:gd name="connsiteY42" fmla="*/ 3456122 h 3797084"/>
              <a:gd name="connsiteX43" fmla="*/ 1611823 w 6881247"/>
              <a:gd name="connsiteY43" fmla="*/ 3502616 h 3797084"/>
              <a:gd name="connsiteX44" fmla="*/ 1596325 w 6881247"/>
              <a:gd name="connsiteY44" fmla="*/ 3549111 h 3797084"/>
              <a:gd name="connsiteX45" fmla="*/ 1549830 w 6881247"/>
              <a:gd name="connsiteY45" fmla="*/ 3595606 h 3797084"/>
              <a:gd name="connsiteX46" fmla="*/ 1518833 w 6881247"/>
              <a:gd name="connsiteY46" fmla="*/ 3642101 h 3797084"/>
              <a:gd name="connsiteX47" fmla="*/ 1503335 w 6881247"/>
              <a:gd name="connsiteY47" fmla="*/ 3595606 h 3797084"/>
              <a:gd name="connsiteX48" fmla="*/ 1518833 w 6881247"/>
              <a:gd name="connsiteY48" fmla="*/ 3487118 h 3797084"/>
              <a:gd name="connsiteX49" fmla="*/ 1580827 w 6881247"/>
              <a:gd name="connsiteY49" fmla="*/ 3347633 h 3797084"/>
              <a:gd name="connsiteX50" fmla="*/ 1627322 w 6881247"/>
              <a:gd name="connsiteY50" fmla="*/ 3316637 h 3797084"/>
              <a:gd name="connsiteX51" fmla="*/ 1673816 w 6881247"/>
              <a:gd name="connsiteY51" fmla="*/ 3223647 h 3797084"/>
              <a:gd name="connsiteX52" fmla="*/ 1720311 w 6881247"/>
              <a:gd name="connsiteY52" fmla="*/ 3130657 h 3797084"/>
              <a:gd name="connsiteX53" fmla="*/ 1766806 w 6881247"/>
              <a:gd name="connsiteY53" fmla="*/ 3115159 h 3797084"/>
              <a:gd name="connsiteX54" fmla="*/ 1906291 w 6881247"/>
              <a:gd name="connsiteY54" fmla="*/ 3053166 h 3797084"/>
              <a:gd name="connsiteX55" fmla="*/ 1968284 w 6881247"/>
              <a:gd name="connsiteY55" fmla="*/ 3022169 h 3797084"/>
              <a:gd name="connsiteX56" fmla="*/ 2014779 w 6881247"/>
              <a:gd name="connsiteY56" fmla="*/ 2991172 h 3797084"/>
              <a:gd name="connsiteX57" fmla="*/ 2061274 w 6881247"/>
              <a:gd name="connsiteY57" fmla="*/ 2975674 h 3797084"/>
              <a:gd name="connsiteX58" fmla="*/ 2262752 w 6881247"/>
              <a:gd name="connsiteY58" fmla="*/ 2944678 h 3797084"/>
              <a:gd name="connsiteX59" fmla="*/ 2355742 w 6881247"/>
              <a:gd name="connsiteY59" fmla="*/ 2929179 h 3797084"/>
              <a:gd name="connsiteX60" fmla="*/ 2247254 w 6881247"/>
              <a:gd name="connsiteY60" fmla="*/ 2867186 h 3797084"/>
              <a:gd name="connsiteX61" fmla="*/ 2138766 w 6881247"/>
              <a:gd name="connsiteY61" fmla="*/ 2836189 h 3797084"/>
              <a:gd name="connsiteX62" fmla="*/ 2045776 w 6881247"/>
              <a:gd name="connsiteY62" fmla="*/ 2774196 h 3797084"/>
              <a:gd name="connsiteX63" fmla="*/ 1999281 w 6881247"/>
              <a:gd name="connsiteY63" fmla="*/ 2743200 h 3797084"/>
              <a:gd name="connsiteX64" fmla="*/ 1968284 w 6881247"/>
              <a:gd name="connsiteY64" fmla="*/ 2696705 h 3797084"/>
              <a:gd name="connsiteX65" fmla="*/ 1875294 w 6881247"/>
              <a:gd name="connsiteY65" fmla="*/ 2665708 h 3797084"/>
              <a:gd name="connsiteX66" fmla="*/ 1766806 w 6881247"/>
              <a:gd name="connsiteY66" fmla="*/ 2603715 h 3797084"/>
              <a:gd name="connsiteX67" fmla="*/ 1658318 w 6881247"/>
              <a:gd name="connsiteY67" fmla="*/ 2526223 h 3797084"/>
              <a:gd name="connsiteX68" fmla="*/ 1549830 w 6881247"/>
              <a:gd name="connsiteY68" fmla="*/ 2448732 h 3797084"/>
              <a:gd name="connsiteX69" fmla="*/ 1456840 w 6881247"/>
              <a:gd name="connsiteY69" fmla="*/ 2386739 h 3797084"/>
              <a:gd name="connsiteX70" fmla="*/ 1317355 w 6881247"/>
              <a:gd name="connsiteY70" fmla="*/ 2340244 h 3797084"/>
              <a:gd name="connsiteX71" fmla="*/ 1270861 w 6881247"/>
              <a:gd name="connsiteY71" fmla="*/ 2324745 h 3797084"/>
              <a:gd name="connsiteX72" fmla="*/ 1131376 w 6881247"/>
              <a:gd name="connsiteY72" fmla="*/ 2278250 h 3797084"/>
              <a:gd name="connsiteX73" fmla="*/ 1084881 w 6881247"/>
              <a:gd name="connsiteY73" fmla="*/ 2247254 h 3797084"/>
              <a:gd name="connsiteX74" fmla="*/ 914400 w 6881247"/>
              <a:gd name="connsiteY74" fmla="*/ 2200759 h 3797084"/>
              <a:gd name="connsiteX75" fmla="*/ 867905 w 6881247"/>
              <a:gd name="connsiteY75" fmla="*/ 2169762 h 3797084"/>
              <a:gd name="connsiteX76" fmla="*/ 929898 w 6881247"/>
              <a:gd name="connsiteY76" fmla="*/ 2107769 h 3797084"/>
              <a:gd name="connsiteX77" fmla="*/ 1053884 w 6881247"/>
              <a:gd name="connsiteY77" fmla="*/ 2154264 h 3797084"/>
              <a:gd name="connsiteX78" fmla="*/ 1208867 w 6881247"/>
              <a:gd name="connsiteY78" fmla="*/ 2216257 h 3797084"/>
              <a:gd name="connsiteX79" fmla="*/ 1255362 w 6881247"/>
              <a:gd name="connsiteY79" fmla="*/ 2247254 h 3797084"/>
              <a:gd name="connsiteX80" fmla="*/ 1301857 w 6881247"/>
              <a:gd name="connsiteY80" fmla="*/ 2262752 h 3797084"/>
              <a:gd name="connsiteX81" fmla="*/ 1425844 w 6881247"/>
              <a:gd name="connsiteY81" fmla="*/ 2293749 h 3797084"/>
              <a:gd name="connsiteX82" fmla="*/ 1565328 w 6881247"/>
              <a:gd name="connsiteY82" fmla="*/ 2324745 h 3797084"/>
              <a:gd name="connsiteX83" fmla="*/ 1751308 w 6881247"/>
              <a:gd name="connsiteY83" fmla="*/ 2386739 h 3797084"/>
              <a:gd name="connsiteX84" fmla="*/ 1797803 w 6881247"/>
              <a:gd name="connsiteY84" fmla="*/ 2402237 h 3797084"/>
              <a:gd name="connsiteX85" fmla="*/ 1890793 w 6881247"/>
              <a:gd name="connsiteY85" fmla="*/ 2464230 h 3797084"/>
              <a:gd name="connsiteX86" fmla="*/ 2030278 w 6881247"/>
              <a:gd name="connsiteY86" fmla="*/ 2572718 h 3797084"/>
              <a:gd name="connsiteX87" fmla="*/ 2123267 w 6881247"/>
              <a:gd name="connsiteY87" fmla="*/ 2619213 h 3797084"/>
              <a:gd name="connsiteX88" fmla="*/ 2216257 w 6881247"/>
              <a:gd name="connsiteY88" fmla="*/ 2696705 h 3797084"/>
              <a:gd name="connsiteX89" fmla="*/ 2309247 w 6881247"/>
              <a:gd name="connsiteY89" fmla="*/ 2727701 h 3797084"/>
              <a:gd name="connsiteX90" fmla="*/ 2355742 w 6881247"/>
              <a:gd name="connsiteY90" fmla="*/ 2758698 h 3797084"/>
              <a:gd name="connsiteX91" fmla="*/ 2572718 w 6881247"/>
              <a:gd name="connsiteY91" fmla="*/ 2758698 h 3797084"/>
              <a:gd name="connsiteX92" fmla="*/ 2789694 w 6881247"/>
              <a:gd name="connsiteY92" fmla="*/ 2789694 h 3797084"/>
              <a:gd name="connsiteX93" fmla="*/ 2898183 w 6881247"/>
              <a:gd name="connsiteY93" fmla="*/ 2820691 h 3797084"/>
              <a:gd name="connsiteX94" fmla="*/ 3130657 w 6881247"/>
              <a:gd name="connsiteY94" fmla="*/ 2836189 h 3797084"/>
              <a:gd name="connsiteX95" fmla="*/ 3456122 w 6881247"/>
              <a:gd name="connsiteY95" fmla="*/ 2820691 h 3797084"/>
              <a:gd name="connsiteX96" fmla="*/ 3595606 w 6881247"/>
              <a:gd name="connsiteY96" fmla="*/ 2805193 h 3797084"/>
              <a:gd name="connsiteX97" fmla="*/ 3642101 w 6881247"/>
              <a:gd name="connsiteY97" fmla="*/ 2774196 h 3797084"/>
              <a:gd name="connsiteX98" fmla="*/ 3626603 w 6881247"/>
              <a:gd name="connsiteY98" fmla="*/ 2727701 h 3797084"/>
              <a:gd name="connsiteX99" fmla="*/ 3580108 w 6881247"/>
              <a:gd name="connsiteY99" fmla="*/ 2681206 h 3797084"/>
              <a:gd name="connsiteX100" fmla="*/ 3425125 w 6881247"/>
              <a:gd name="connsiteY100" fmla="*/ 2603715 h 3797084"/>
              <a:gd name="connsiteX101" fmla="*/ 3378630 w 6881247"/>
              <a:gd name="connsiteY101" fmla="*/ 2572718 h 3797084"/>
              <a:gd name="connsiteX102" fmla="*/ 3239145 w 6881247"/>
              <a:gd name="connsiteY102" fmla="*/ 2495227 h 3797084"/>
              <a:gd name="connsiteX103" fmla="*/ 3146155 w 6881247"/>
              <a:gd name="connsiteY103" fmla="*/ 2417735 h 3797084"/>
              <a:gd name="connsiteX104" fmla="*/ 3099661 w 6881247"/>
              <a:gd name="connsiteY104" fmla="*/ 2402237 h 3797084"/>
              <a:gd name="connsiteX105" fmla="*/ 3053166 w 6881247"/>
              <a:gd name="connsiteY105" fmla="*/ 2309247 h 3797084"/>
              <a:gd name="connsiteX106" fmla="*/ 3099661 w 6881247"/>
              <a:gd name="connsiteY106" fmla="*/ 2293749 h 3797084"/>
              <a:gd name="connsiteX107" fmla="*/ 3254644 w 6881247"/>
              <a:gd name="connsiteY107" fmla="*/ 2340244 h 3797084"/>
              <a:gd name="connsiteX108" fmla="*/ 3347633 w 6881247"/>
              <a:gd name="connsiteY108" fmla="*/ 2402237 h 3797084"/>
              <a:gd name="connsiteX109" fmla="*/ 3394128 w 6881247"/>
              <a:gd name="connsiteY109" fmla="*/ 2433233 h 3797084"/>
              <a:gd name="connsiteX110" fmla="*/ 3487118 w 6881247"/>
              <a:gd name="connsiteY110" fmla="*/ 2464230 h 3797084"/>
              <a:gd name="connsiteX111" fmla="*/ 3533613 w 6881247"/>
              <a:gd name="connsiteY111" fmla="*/ 2510725 h 3797084"/>
              <a:gd name="connsiteX112" fmla="*/ 3564610 w 6881247"/>
              <a:gd name="connsiteY112" fmla="*/ 2557220 h 3797084"/>
              <a:gd name="connsiteX113" fmla="*/ 3657600 w 6881247"/>
              <a:gd name="connsiteY113" fmla="*/ 2619213 h 3797084"/>
              <a:gd name="connsiteX114" fmla="*/ 3704094 w 6881247"/>
              <a:gd name="connsiteY114" fmla="*/ 2650210 h 3797084"/>
              <a:gd name="connsiteX115" fmla="*/ 3797084 w 6881247"/>
              <a:gd name="connsiteY115" fmla="*/ 2727701 h 3797084"/>
              <a:gd name="connsiteX116" fmla="*/ 3859078 w 6881247"/>
              <a:gd name="connsiteY116" fmla="*/ 2743200 h 3797084"/>
              <a:gd name="connsiteX117" fmla="*/ 4091552 w 6881247"/>
              <a:gd name="connsiteY117" fmla="*/ 2727701 h 3797084"/>
              <a:gd name="connsiteX118" fmla="*/ 4262033 w 6881247"/>
              <a:gd name="connsiteY118" fmla="*/ 2712203 h 3797084"/>
              <a:gd name="connsiteX119" fmla="*/ 4510006 w 6881247"/>
              <a:gd name="connsiteY119" fmla="*/ 2743200 h 3797084"/>
              <a:gd name="connsiteX120" fmla="*/ 4587498 w 6881247"/>
              <a:gd name="connsiteY120" fmla="*/ 2758698 h 3797084"/>
              <a:gd name="connsiteX121" fmla="*/ 4804474 w 6881247"/>
              <a:gd name="connsiteY121" fmla="*/ 2774196 h 3797084"/>
              <a:gd name="connsiteX122" fmla="*/ 4943959 w 6881247"/>
              <a:gd name="connsiteY122" fmla="*/ 2758698 h 3797084"/>
              <a:gd name="connsiteX123" fmla="*/ 5036949 w 6881247"/>
              <a:gd name="connsiteY123" fmla="*/ 2727701 h 3797084"/>
              <a:gd name="connsiteX124" fmla="*/ 5129939 w 6881247"/>
              <a:gd name="connsiteY124" fmla="*/ 2712203 h 3797084"/>
              <a:gd name="connsiteX125" fmla="*/ 5191932 w 6881247"/>
              <a:gd name="connsiteY125" fmla="*/ 2696705 h 3797084"/>
              <a:gd name="connsiteX126" fmla="*/ 5269423 w 6881247"/>
              <a:gd name="connsiteY126" fmla="*/ 2681206 h 3797084"/>
              <a:gd name="connsiteX127" fmla="*/ 5284922 w 6881247"/>
              <a:gd name="connsiteY127" fmla="*/ 2634711 h 3797084"/>
              <a:gd name="connsiteX128" fmla="*/ 5160935 w 6881247"/>
              <a:gd name="connsiteY128" fmla="*/ 2526223 h 3797084"/>
              <a:gd name="connsiteX129" fmla="*/ 5052447 w 6881247"/>
              <a:gd name="connsiteY129" fmla="*/ 2479728 h 3797084"/>
              <a:gd name="connsiteX130" fmla="*/ 4959457 w 6881247"/>
              <a:gd name="connsiteY130" fmla="*/ 2448732 h 3797084"/>
              <a:gd name="connsiteX131" fmla="*/ 4897464 w 6881247"/>
              <a:gd name="connsiteY131" fmla="*/ 2417735 h 3797084"/>
              <a:gd name="connsiteX132" fmla="*/ 4850969 w 6881247"/>
              <a:gd name="connsiteY132" fmla="*/ 2386739 h 3797084"/>
              <a:gd name="connsiteX133" fmla="*/ 4804474 w 6881247"/>
              <a:gd name="connsiteY133" fmla="*/ 2371240 h 3797084"/>
              <a:gd name="connsiteX134" fmla="*/ 4711484 w 6881247"/>
              <a:gd name="connsiteY134" fmla="*/ 2293749 h 3797084"/>
              <a:gd name="connsiteX135" fmla="*/ 4664989 w 6881247"/>
              <a:gd name="connsiteY135" fmla="*/ 2278250 h 3797084"/>
              <a:gd name="connsiteX136" fmla="*/ 4525505 w 6881247"/>
              <a:gd name="connsiteY136" fmla="*/ 2138766 h 3797084"/>
              <a:gd name="connsiteX137" fmla="*/ 4479010 w 6881247"/>
              <a:gd name="connsiteY137" fmla="*/ 2092271 h 3797084"/>
              <a:gd name="connsiteX138" fmla="*/ 4432515 w 6881247"/>
              <a:gd name="connsiteY138" fmla="*/ 2045776 h 3797084"/>
              <a:gd name="connsiteX139" fmla="*/ 4401518 w 6881247"/>
              <a:gd name="connsiteY139" fmla="*/ 1999281 h 3797084"/>
              <a:gd name="connsiteX140" fmla="*/ 4277532 w 6881247"/>
              <a:gd name="connsiteY140" fmla="*/ 1906291 h 3797084"/>
              <a:gd name="connsiteX141" fmla="*/ 4231037 w 6881247"/>
              <a:gd name="connsiteY141" fmla="*/ 1875294 h 3797084"/>
              <a:gd name="connsiteX142" fmla="*/ 4138047 w 6881247"/>
              <a:gd name="connsiteY142" fmla="*/ 1782305 h 3797084"/>
              <a:gd name="connsiteX143" fmla="*/ 4037439 w 6881247"/>
              <a:gd name="connsiteY143" fmla="*/ 1698903 h 3797084"/>
              <a:gd name="connsiteX144" fmla="*/ 3952067 w 6881247"/>
              <a:gd name="connsiteY144" fmla="*/ 1611823 h 3797084"/>
              <a:gd name="connsiteX145" fmla="*/ 3921071 w 6881247"/>
              <a:gd name="connsiteY145" fmla="*/ 1565328 h 3797084"/>
              <a:gd name="connsiteX146" fmla="*/ 3828081 w 6881247"/>
              <a:gd name="connsiteY146" fmla="*/ 1456840 h 3797084"/>
              <a:gd name="connsiteX147" fmla="*/ 3781586 w 6881247"/>
              <a:gd name="connsiteY147" fmla="*/ 1425844 h 3797084"/>
              <a:gd name="connsiteX148" fmla="*/ 3688596 w 6881247"/>
              <a:gd name="connsiteY148" fmla="*/ 1394847 h 3797084"/>
              <a:gd name="connsiteX149" fmla="*/ 3549111 w 6881247"/>
              <a:gd name="connsiteY149" fmla="*/ 1348352 h 3797084"/>
              <a:gd name="connsiteX150" fmla="*/ 3456122 w 6881247"/>
              <a:gd name="connsiteY150" fmla="*/ 1317355 h 3797084"/>
              <a:gd name="connsiteX151" fmla="*/ 3409627 w 6881247"/>
              <a:gd name="connsiteY151" fmla="*/ 1301857 h 3797084"/>
              <a:gd name="connsiteX152" fmla="*/ 3363132 w 6881247"/>
              <a:gd name="connsiteY152" fmla="*/ 1286359 h 3797084"/>
              <a:gd name="connsiteX153" fmla="*/ 3301139 w 6881247"/>
              <a:gd name="connsiteY153" fmla="*/ 1270861 h 3797084"/>
              <a:gd name="connsiteX154" fmla="*/ 3223647 w 6881247"/>
              <a:gd name="connsiteY154" fmla="*/ 1255362 h 3797084"/>
              <a:gd name="connsiteX155" fmla="*/ 2712203 w 6881247"/>
              <a:gd name="connsiteY155" fmla="*/ 1224366 h 3797084"/>
              <a:gd name="connsiteX156" fmla="*/ 2495227 w 6881247"/>
              <a:gd name="connsiteY156" fmla="*/ 1239864 h 3797084"/>
              <a:gd name="connsiteX157" fmla="*/ 2293749 w 6881247"/>
              <a:gd name="connsiteY157" fmla="*/ 1286359 h 3797084"/>
              <a:gd name="connsiteX158" fmla="*/ 2200759 w 6881247"/>
              <a:gd name="connsiteY158" fmla="*/ 1317355 h 3797084"/>
              <a:gd name="connsiteX159" fmla="*/ 2138766 w 6881247"/>
              <a:gd name="connsiteY159" fmla="*/ 1348352 h 3797084"/>
              <a:gd name="connsiteX160" fmla="*/ 2030278 w 6881247"/>
              <a:gd name="connsiteY160" fmla="*/ 1379349 h 3797084"/>
              <a:gd name="connsiteX161" fmla="*/ 1937288 w 6881247"/>
              <a:gd name="connsiteY161" fmla="*/ 1410345 h 3797084"/>
              <a:gd name="connsiteX162" fmla="*/ 1890793 w 6881247"/>
              <a:gd name="connsiteY162" fmla="*/ 1441342 h 3797084"/>
              <a:gd name="connsiteX163" fmla="*/ 1735810 w 6881247"/>
              <a:gd name="connsiteY163" fmla="*/ 1487837 h 3797084"/>
              <a:gd name="connsiteX164" fmla="*/ 1642820 w 6881247"/>
              <a:gd name="connsiteY164" fmla="*/ 1518833 h 3797084"/>
              <a:gd name="connsiteX165" fmla="*/ 1596325 w 6881247"/>
              <a:gd name="connsiteY165" fmla="*/ 1534332 h 3797084"/>
              <a:gd name="connsiteX166" fmla="*/ 1580827 w 6881247"/>
              <a:gd name="connsiteY166" fmla="*/ 1487837 h 3797084"/>
              <a:gd name="connsiteX167" fmla="*/ 1627322 w 6881247"/>
              <a:gd name="connsiteY167" fmla="*/ 1441342 h 3797084"/>
              <a:gd name="connsiteX168" fmla="*/ 1673816 w 6881247"/>
              <a:gd name="connsiteY168" fmla="*/ 1410345 h 3797084"/>
              <a:gd name="connsiteX169" fmla="*/ 1782305 w 6881247"/>
              <a:gd name="connsiteY169" fmla="*/ 1363850 h 3797084"/>
              <a:gd name="connsiteX170" fmla="*/ 1844298 w 6881247"/>
              <a:gd name="connsiteY170" fmla="*/ 1348352 h 3797084"/>
              <a:gd name="connsiteX171" fmla="*/ 1890793 w 6881247"/>
              <a:gd name="connsiteY171" fmla="*/ 1317355 h 3797084"/>
              <a:gd name="connsiteX172" fmla="*/ 1983783 w 6881247"/>
              <a:gd name="connsiteY172" fmla="*/ 1286359 h 3797084"/>
              <a:gd name="connsiteX173" fmla="*/ 1441342 w 6881247"/>
              <a:gd name="connsiteY173" fmla="*/ 1379349 h 3797084"/>
              <a:gd name="connsiteX174" fmla="*/ 1317355 w 6881247"/>
              <a:gd name="connsiteY174" fmla="*/ 1425844 h 3797084"/>
              <a:gd name="connsiteX175" fmla="*/ 1208867 w 6881247"/>
              <a:gd name="connsiteY175" fmla="*/ 1441342 h 3797084"/>
              <a:gd name="connsiteX176" fmla="*/ 1115878 w 6881247"/>
              <a:gd name="connsiteY176" fmla="*/ 1456840 h 3797084"/>
              <a:gd name="connsiteX177" fmla="*/ 976393 w 6881247"/>
              <a:gd name="connsiteY177" fmla="*/ 1487837 h 3797084"/>
              <a:gd name="connsiteX178" fmla="*/ 821410 w 6881247"/>
              <a:gd name="connsiteY178" fmla="*/ 1518833 h 3797084"/>
              <a:gd name="connsiteX179" fmla="*/ 774915 w 6881247"/>
              <a:gd name="connsiteY179" fmla="*/ 1534332 h 3797084"/>
              <a:gd name="connsiteX180" fmla="*/ 650928 w 6881247"/>
              <a:gd name="connsiteY180" fmla="*/ 1565328 h 3797084"/>
              <a:gd name="connsiteX181" fmla="*/ 573437 w 6881247"/>
              <a:gd name="connsiteY181" fmla="*/ 1596325 h 3797084"/>
              <a:gd name="connsiteX182" fmla="*/ 480447 w 6881247"/>
              <a:gd name="connsiteY182" fmla="*/ 1627322 h 3797084"/>
              <a:gd name="connsiteX183" fmla="*/ 387457 w 6881247"/>
              <a:gd name="connsiteY183" fmla="*/ 1673816 h 3797084"/>
              <a:gd name="connsiteX184" fmla="*/ 340962 w 6881247"/>
              <a:gd name="connsiteY184" fmla="*/ 1689315 h 3797084"/>
              <a:gd name="connsiteX185" fmla="*/ 247972 w 6881247"/>
              <a:gd name="connsiteY185" fmla="*/ 1751308 h 3797084"/>
              <a:gd name="connsiteX186" fmla="*/ 170481 w 6881247"/>
              <a:gd name="connsiteY186" fmla="*/ 1844298 h 3797084"/>
              <a:gd name="connsiteX187" fmla="*/ 123986 w 6881247"/>
              <a:gd name="connsiteY187" fmla="*/ 1906291 h 3797084"/>
              <a:gd name="connsiteX188" fmla="*/ 61993 w 6881247"/>
              <a:gd name="connsiteY188" fmla="*/ 1937288 h 3797084"/>
              <a:gd name="connsiteX189" fmla="*/ 46494 w 6881247"/>
              <a:gd name="connsiteY189" fmla="*/ 1983783 h 3797084"/>
              <a:gd name="connsiteX190" fmla="*/ 15498 w 6881247"/>
              <a:gd name="connsiteY190" fmla="*/ 1890793 h 3797084"/>
              <a:gd name="connsiteX191" fmla="*/ 0 w 6881247"/>
              <a:gd name="connsiteY191" fmla="*/ 1844298 h 3797084"/>
              <a:gd name="connsiteX192" fmla="*/ 15498 w 6881247"/>
              <a:gd name="connsiteY192" fmla="*/ 1782305 h 3797084"/>
              <a:gd name="connsiteX193" fmla="*/ 154983 w 6881247"/>
              <a:gd name="connsiteY193" fmla="*/ 1673816 h 3797084"/>
              <a:gd name="connsiteX194" fmla="*/ 216976 w 6881247"/>
              <a:gd name="connsiteY194" fmla="*/ 1658318 h 3797084"/>
              <a:gd name="connsiteX195" fmla="*/ 278969 w 6881247"/>
              <a:gd name="connsiteY195" fmla="*/ 1627322 h 3797084"/>
              <a:gd name="connsiteX196" fmla="*/ 325464 w 6881247"/>
              <a:gd name="connsiteY196" fmla="*/ 1611823 h 3797084"/>
              <a:gd name="connsiteX197" fmla="*/ 371959 w 6881247"/>
              <a:gd name="connsiteY197" fmla="*/ 1580827 h 3797084"/>
              <a:gd name="connsiteX198" fmla="*/ 418454 w 6881247"/>
              <a:gd name="connsiteY198" fmla="*/ 1565328 h 3797084"/>
              <a:gd name="connsiteX199" fmla="*/ 573437 w 6881247"/>
              <a:gd name="connsiteY199" fmla="*/ 1503335 h 3797084"/>
              <a:gd name="connsiteX200" fmla="*/ 619932 w 6881247"/>
              <a:gd name="connsiteY200" fmla="*/ 1487837 h 3797084"/>
              <a:gd name="connsiteX201" fmla="*/ 666427 w 6881247"/>
              <a:gd name="connsiteY201" fmla="*/ 1472339 h 3797084"/>
              <a:gd name="connsiteX202" fmla="*/ 712922 w 6881247"/>
              <a:gd name="connsiteY202" fmla="*/ 1441342 h 3797084"/>
              <a:gd name="connsiteX203" fmla="*/ 805911 w 6881247"/>
              <a:gd name="connsiteY203" fmla="*/ 1410345 h 3797084"/>
              <a:gd name="connsiteX204" fmla="*/ 914400 w 6881247"/>
              <a:gd name="connsiteY204" fmla="*/ 1379349 h 3797084"/>
              <a:gd name="connsiteX205" fmla="*/ 960894 w 6881247"/>
              <a:gd name="connsiteY205" fmla="*/ 1363850 h 3797084"/>
              <a:gd name="connsiteX206" fmla="*/ 1115878 w 6881247"/>
              <a:gd name="connsiteY206" fmla="*/ 1317355 h 3797084"/>
              <a:gd name="connsiteX207" fmla="*/ 1270861 w 6881247"/>
              <a:gd name="connsiteY207" fmla="*/ 1270861 h 3797084"/>
              <a:gd name="connsiteX208" fmla="*/ 1317355 w 6881247"/>
              <a:gd name="connsiteY208" fmla="*/ 1255362 h 3797084"/>
              <a:gd name="connsiteX209" fmla="*/ 1379349 w 6881247"/>
              <a:gd name="connsiteY209" fmla="*/ 1239864 h 3797084"/>
              <a:gd name="connsiteX210" fmla="*/ 1425844 w 6881247"/>
              <a:gd name="connsiteY210" fmla="*/ 1224366 h 3797084"/>
              <a:gd name="connsiteX211" fmla="*/ 1518833 w 6881247"/>
              <a:gd name="connsiteY211" fmla="*/ 1208867 h 3797084"/>
              <a:gd name="connsiteX212" fmla="*/ 1642820 w 6881247"/>
              <a:gd name="connsiteY212" fmla="*/ 1177871 h 3797084"/>
              <a:gd name="connsiteX213" fmla="*/ 1735810 w 6881247"/>
              <a:gd name="connsiteY213" fmla="*/ 1146874 h 3797084"/>
              <a:gd name="connsiteX214" fmla="*/ 1782305 w 6881247"/>
              <a:gd name="connsiteY214" fmla="*/ 1131376 h 3797084"/>
              <a:gd name="connsiteX215" fmla="*/ 1859796 w 6881247"/>
              <a:gd name="connsiteY215" fmla="*/ 1115878 h 3797084"/>
              <a:gd name="connsiteX216" fmla="*/ 1952786 w 6881247"/>
              <a:gd name="connsiteY216" fmla="*/ 1100379 h 3797084"/>
              <a:gd name="connsiteX217" fmla="*/ 2309247 w 6881247"/>
              <a:gd name="connsiteY217" fmla="*/ 1084881 h 3797084"/>
              <a:gd name="connsiteX218" fmla="*/ 2743200 w 6881247"/>
              <a:gd name="connsiteY218" fmla="*/ 1053884 h 3797084"/>
              <a:gd name="connsiteX219" fmla="*/ 2867186 w 6881247"/>
              <a:gd name="connsiteY219" fmla="*/ 1038386 h 3797084"/>
              <a:gd name="connsiteX220" fmla="*/ 3068664 w 6881247"/>
              <a:gd name="connsiteY220" fmla="*/ 1022888 h 3797084"/>
              <a:gd name="connsiteX221" fmla="*/ 3688596 w 6881247"/>
              <a:gd name="connsiteY221" fmla="*/ 1053884 h 3797084"/>
              <a:gd name="connsiteX222" fmla="*/ 4045057 w 6881247"/>
              <a:gd name="connsiteY222" fmla="*/ 1100379 h 3797084"/>
              <a:gd name="connsiteX223" fmla="*/ 4138047 w 6881247"/>
              <a:gd name="connsiteY223" fmla="*/ 1131376 h 3797084"/>
              <a:gd name="connsiteX224" fmla="*/ 4184542 w 6881247"/>
              <a:gd name="connsiteY224" fmla="*/ 1162372 h 3797084"/>
              <a:gd name="connsiteX225" fmla="*/ 4153545 w 6881247"/>
              <a:gd name="connsiteY225" fmla="*/ 1053884 h 3797084"/>
              <a:gd name="connsiteX226" fmla="*/ 4122549 w 6881247"/>
              <a:gd name="connsiteY226" fmla="*/ 1007389 h 3797084"/>
              <a:gd name="connsiteX227" fmla="*/ 4091552 w 6881247"/>
              <a:gd name="connsiteY227" fmla="*/ 898901 h 3797084"/>
              <a:gd name="connsiteX228" fmla="*/ 4122549 w 6881247"/>
              <a:gd name="connsiteY228" fmla="*/ 774915 h 3797084"/>
              <a:gd name="connsiteX229" fmla="*/ 4184542 w 6881247"/>
              <a:gd name="connsiteY229" fmla="*/ 681925 h 3797084"/>
              <a:gd name="connsiteX230" fmla="*/ 4469487 w 6881247"/>
              <a:gd name="connsiteY230" fmla="*/ 834807 h 3797084"/>
              <a:gd name="connsiteX231" fmla="*/ 4355023 w 6881247"/>
              <a:gd name="connsiteY231" fmla="*/ 542440 h 3797084"/>
              <a:gd name="connsiteX232" fmla="*/ 4448013 w 6881247"/>
              <a:gd name="connsiteY232" fmla="*/ 480447 h 3797084"/>
              <a:gd name="connsiteX233" fmla="*/ 4494508 w 6881247"/>
              <a:gd name="connsiteY233" fmla="*/ 449450 h 3797084"/>
              <a:gd name="connsiteX234" fmla="*/ 4556501 w 6881247"/>
              <a:gd name="connsiteY234" fmla="*/ 418454 h 3797084"/>
              <a:gd name="connsiteX235" fmla="*/ 4541495 w 6881247"/>
              <a:gd name="connsiteY235" fmla="*/ 690791 h 3797084"/>
              <a:gd name="connsiteX236" fmla="*/ 4804474 w 6881247"/>
              <a:gd name="connsiteY236" fmla="*/ 294467 h 3797084"/>
              <a:gd name="connsiteX237" fmla="*/ 4850969 w 6881247"/>
              <a:gd name="connsiteY237" fmla="*/ 263471 h 3797084"/>
              <a:gd name="connsiteX238" fmla="*/ 4897464 w 6881247"/>
              <a:gd name="connsiteY238" fmla="*/ 247972 h 3797084"/>
              <a:gd name="connsiteX239" fmla="*/ 5021450 w 6881247"/>
              <a:gd name="connsiteY239" fmla="*/ 185979 h 3797084"/>
              <a:gd name="connsiteX240" fmla="*/ 5145437 w 6881247"/>
              <a:gd name="connsiteY240" fmla="*/ 154983 h 3797084"/>
              <a:gd name="connsiteX241" fmla="*/ 5315918 w 6881247"/>
              <a:gd name="connsiteY241" fmla="*/ 92989 h 3797084"/>
              <a:gd name="connsiteX242" fmla="*/ 5117559 w 6881247"/>
              <a:gd name="connsiteY242" fmla="*/ 474767 h 3797084"/>
              <a:gd name="connsiteX243" fmla="*/ 5408908 w 6881247"/>
              <a:gd name="connsiteY243" fmla="*/ 61993 h 3797084"/>
              <a:gd name="connsiteX244" fmla="*/ 5687878 w 6881247"/>
              <a:gd name="connsiteY244" fmla="*/ 15498 h 3797084"/>
              <a:gd name="connsiteX245" fmla="*/ 5749871 w 6881247"/>
              <a:gd name="connsiteY245" fmla="*/ 0 h 3797084"/>
              <a:gd name="connsiteX246" fmla="*/ 6152827 w 6881247"/>
              <a:gd name="connsiteY246" fmla="*/ 15498 h 3797084"/>
              <a:gd name="connsiteX247" fmla="*/ 6199322 w 6881247"/>
              <a:gd name="connsiteY247" fmla="*/ 30996 h 3797084"/>
              <a:gd name="connsiteX248" fmla="*/ 6276813 w 6881247"/>
              <a:gd name="connsiteY248" fmla="*/ 46494 h 3797084"/>
              <a:gd name="connsiteX249" fmla="*/ 6369803 w 6881247"/>
              <a:gd name="connsiteY249" fmla="*/ 77491 h 3797084"/>
              <a:gd name="connsiteX250" fmla="*/ 6416298 w 6881247"/>
              <a:gd name="connsiteY250" fmla="*/ 108488 h 3797084"/>
              <a:gd name="connsiteX251" fmla="*/ 6509288 w 6881247"/>
              <a:gd name="connsiteY251" fmla="*/ 139484 h 3797084"/>
              <a:gd name="connsiteX252" fmla="*/ 6509288 w 6881247"/>
              <a:gd name="connsiteY252" fmla="*/ 216976 h 3797084"/>
              <a:gd name="connsiteX253" fmla="*/ 6400800 w 6881247"/>
              <a:gd name="connsiteY253" fmla="*/ 232474 h 3797084"/>
              <a:gd name="connsiteX254" fmla="*/ 6214820 w 6881247"/>
              <a:gd name="connsiteY254" fmla="*/ 247972 h 3797084"/>
              <a:gd name="connsiteX255" fmla="*/ 6152827 w 6881247"/>
              <a:gd name="connsiteY255" fmla="*/ 263471 h 3797084"/>
              <a:gd name="connsiteX256" fmla="*/ 5904854 w 6881247"/>
              <a:gd name="connsiteY256" fmla="*/ 232474 h 3797084"/>
              <a:gd name="connsiteX257" fmla="*/ 5734372 w 6881247"/>
              <a:gd name="connsiteY257" fmla="*/ 247972 h 3797084"/>
              <a:gd name="connsiteX258" fmla="*/ 5641383 w 6881247"/>
              <a:gd name="connsiteY258" fmla="*/ 278969 h 3797084"/>
              <a:gd name="connsiteX259" fmla="*/ 5749871 w 6881247"/>
              <a:gd name="connsiteY259" fmla="*/ 325464 h 3797084"/>
              <a:gd name="connsiteX260" fmla="*/ 5811864 w 6881247"/>
              <a:gd name="connsiteY260" fmla="*/ 356461 h 3797084"/>
              <a:gd name="connsiteX261" fmla="*/ 5873857 w 6881247"/>
              <a:gd name="connsiteY261" fmla="*/ 371959 h 3797084"/>
              <a:gd name="connsiteX262" fmla="*/ 5966847 w 6881247"/>
              <a:gd name="connsiteY262" fmla="*/ 402955 h 3797084"/>
              <a:gd name="connsiteX263" fmla="*/ 6013342 w 6881247"/>
              <a:gd name="connsiteY263" fmla="*/ 433952 h 3797084"/>
              <a:gd name="connsiteX264" fmla="*/ 6059837 w 6881247"/>
              <a:gd name="connsiteY264" fmla="*/ 449450 h 3797084"/>
              <a:gd name="connsiteX265" fmla="*/ 6137328 w 6881247"/>
              <a:gd name="connsiteY265" fmla="*/ 542440 h 3797084"/>
              <a:gd name="connsiteX266" fmla="*/ 6183823 w 6881247"/>
              <a:gd name="connsiteY266" fmla="*/ 604433 h 3797084"/>
              <a:gd name="connsiteX267" fmla="*/ 6230318 w 6881247"/>
              <a:gd name="connsiteY267" fmla="*/ 712922 h 3797084"/>
              <a:gd name="connsiteX268" fmla="*/ 6261315 w 6881247"/>
              <a:gd name="connsiteY268" fmla="*/ 759416 h 3797084"/>
              <a:gd name="connsiteX269" fmla="*/ 6276813 w 6881247"/>
              <a:gd name="connsiteY269" fmla="*/ 821410 h 3797084"/>
              <a:gd name="connsiteX270" fmla="*/ 6121830 w 6881247"/>
              <a:gd name="connsiteY270" fmla="*/ 790413 h 3797084"/>
              <a:gd name="connsiteX271" fmla="*/ 5966847 w 6881247"/>
              <a:gd name="connsiteY271" fmla="*/ 681925 h 3797084"/>
              <a:gd name="connsiteX272" fmla="*/ 5904854 w 6881247"/>
              <a:gd name="connsiteY272" fmla="*/ 650928 h 3797084"/>
              <a:gd name="connsiteX273" fmla="*/ 5765369 w 6881247"/>
              <a:gd name="connsiteY273" fmla="*/ 542440 h 3797084"/>
              <a:gd name="connsiteX274" fmla="*/ 5548393 w 6881247"/>
              <a:gd name="connsiteY274" fmla="*/ 511444 h 3797084"/>
              <a:gd name="connsiteX275" fmla="*/ 5300420 w 6881247"/>
              <a:gd name="connsiteY275" fmla="*/ 526942 h 3797084"/>
              <a:gd name="connsiteX276" fmla="*/ 5238427 w 6881247"/>
              <a:gd name="connsiteY276" fmla="*/ 542440 h 3797084"/>
              <a:gd name="connsiteX277" fmla="*/ 5145437 w 6881247"/>
              <a:gd name="connsiteY277" fmla="*/ 588935 h 3797084"/>
              <a:gd name="connsiteX278" fmla="*/ 5083444 w 6881247"/>
              <a:gd name="connsiteY278" fmla="*/ 635430 h 3797084"/>
              <a:gd name="connsiteX279" fmla="*/ 4912962 w 6881247"/>
              <a:gd name="connsiteY279" fmla="*/ 774915 h 3797084"/>
              <a:gd name="connsiteX280" fmla="*/ 4835471 w 6881247"/>
              <a:gd name="connsiteY280" fmla="*/ 914400 h 3797084"/>
              <a:gd name="connsiteX281" fmla="*/ 4974955 w 6881247"/>
              <a:gd name="connsiteY281" fmla="*/ 960894 h 3797084"/>
              <a:gd name="connsiteX282" fmla="*/ 5067945 w 6881247"/>
              <a:gd name="connsiteY282" fmla="*/ 991891 h 3797084"/>
              <a:gd name="connsiteX283" fmla="*/ 5176433 w 6881247"/>
              <a:gd name="connsiteY283" fmla="*/ 1038386 h 3797084"/>
              <a:gd name="connsiteX284" fmla="*/ 5238427 w 6881247"/>
              <a:gd name="connsiteY284" fmla="*/ 1084881 h 3797084"/>
              <a:gd name="connsiteX285" fmla="*/ 5470901 w 6881247"/>
              <a:gd name="connsiteY285" fmla="*/ 1115878 h 3797084"/>
              <a:gd name="connsiteX286" fmla="*/ 5765369 w 6881247"/>
              <a:gd name="connsiteY286" fmla="*/ 1146874 h 3797084"/>
              <a:gd name="connsiteX287" fmla="*/ 5935850 w 6881247"/>
              <a:gd name="connsiteY287" fmla="*/ 1224366 h 3797084"/>
              <a:gd name="connsiteX288" fmla="*/ 6013342 w 6881247"/>
              <a:gd name="connsiteY288" fmla="*/ 1317355 h 3797084"/>
              <a:gd name="connsiteX289" fmla="*/ 6106332 w 6881247"/>
              <a:gd name="connsiteY289" fmla="*/ 1425844 h 3797084"/>
              <a:gd name="connsiteX290" fmla="*/ 6121830 w 6881247"/>
              <a:gd name="connsiteY290" fmla="*/ 1472339 h 3797084"/>
              <a:gd name="connsiteX291" fmla="*/ 6168325 w 6881247"/>
              <a:gd name="connsiteY291" fmla="*/ 1565328 h 3797084"/>
              <a:gd name="connsiteX292" fmla="*/ 6090833 w 6881247"/>
              <a:gd name="connsiteY292" fmla="*/ 1580827 h 3797084"/>
              <a:gd name="connsiteX293" fmla="*/ 5997844 w 6881247"/>
              <a:gd name="connsiteY293" fmla="*/ 1534332 h 3797084"/>
              <a:gd name="connsiteX294" fmla="*/ 5889355 w 6881247"/>
              <a:gd name="connsiteY294" fmla="*/ 1441342 h 3797084"/>
              <a:gd name="connsiteX295" fmla="*/ 5842861 w 6881247"/>
              <a:gd name="connsiteY295" fmla="*/ 1379349 h 3797084"/>
              <a:gd name="connsiteX296" fmla="*/ 5749871 w 6881247"/>
              <a:gd name="connsiteY296" fmla="*/ 1317355 h 3797084"/>
              <a:gd name="connsiteX297" fmla="*/ 5486400 w 6881247"/>
              <a:gd name="connsiteY297" fmla="*/ 1332854 h 3797084"/>
              <a:gd name="connsiteX298" fmla="*/ 5377911 w 6881247"/>
              <a:gd name="connsiteY298" fmla="*/ 1317355 h 3797084"/>
              <a:gd name="connsiteX299" fmla="*/ 5253925 w 6881247"/>
              <a:gd name="connsiteY299" fmla="*/ 1286359 h 3797084"/>
              <a:gd name="connsiteX300" fmla="*/ 5145437 w 6881247"/>
              <a:gd name="connsiteY300" fmla="*/ 1255362 h 3797084"/>
              <a:gd name="connsiteX301" fmla="*/ 5098942 w 6881247"/>
              <a:gd name="connsiteY301" fmla="*/ 1224366 h 3797084"/>
              <a:gd name="connsiteX302" fmla="*/ 4990454 w 6881247"/>
              <a:gd name="connsiteY302" fmla="*/ 1239864 h 3797084"/>
              <a:gd name="connsiteX303" fmla="*/ 4928461 w 6881247"/>
              <a:gd name="connsiteY303" fmla="*/ 1270861 h 3797084"/>
              <a:gd name="connsiteX304" fmla="*/ 4866467 w 6881247"/>
              <a:gd name="connsiteY304" fmla="*/ 1286359 h 3797084"/>
              <a:gd name="connsiteX305" fmla="*/ 4819972 w 6881247"/>
              <a:gd name="connsiteY305" fmla="*/ 1332854 h 3797084"/>
              <a:gd name="connsiteX306" fmla="*/ 4773478 w 6881247"/>
              <a:gd name="connsiteY306" fmla="*/ 1487837 h 3797084"/>
              <a:gd name="connsiteX307" fmla="*/ 4835471 w 6881247"/>
              <a:gd name="connsiteY307" fmla="*/ 1580827 h 3797084"/>
              <a:gd name="connsiteX308" fmla="*/ 4881966 w 6881247"/>
              <a:gd name="connsiteY308" fmla="*/ 1596325 h 3797084"/>
              <a:gd name="connsiteX309" fmla="*/ 4928461 w 6881247"/>
              <a:gd name="connsiteY309" fmla="*/ 1627322 h 3797084"/>
              <a:gd name="connsiteX310" fmla="*/ 5083444 w 6881247"/>
              <a:gd name="connsiteY310" fmla="*/ 1673816 h 3797084"/>
              <a:gd name="connsiteX311" fmla="*/ 5176433 w 6881247"/>
              <a:gd name="connsiteY311" fmla="*/ 1704813 h 3797084"/>
              <a:gd name="connsiteX312" fmla="*/ 5238427 w 6881247"/>
              <a:gd name="connsiteY312" fmla="*/ 1751308 h 3797084"/>
              <a:gd name="connsiteX313" fmla="*/ 5331416 w 6881247"/>
              <a:gd name="connsiteY313" fmla="*/ 1844298 h 3797084"/>
              <a:gd name="connsiteX314" fmla="*/ 5393410 w 6881247"/>
              <a:gd name="connsiteY314" fmla="*/ 1890793 h 3797084"/>
              <a:gd name="connsiteX315" fmla="*/ 5486400 w 6881247"/>
              <a:gd name="connsiteY315" fmla="*/ 1968284 h 3797084"/>
              <a:gd name="connsiteX316" fmla="*/ 5548393 w 6881247"/>
              <a:gd name="connsiteY316" fmla="*/ 2061274 h 3797084"/>
              <a:gd name="connsiteX317" fmla="*/ 5594888 w 6881247"/>
              <a:gd name="connsiteY317" fmla="*/ 2123267 h 3797084"/>
              <a:gd name="connsiteX318" fmla="*/ 5703376 w 6881247"/>
              <a:gd name="connsiteY318" fmla="*/ 2262752 h 3797084"/>
              <a:gd name="connsiteX319" fmla="*/ 5749871 w 6881247"/>
              <a:gd name="connsiteY319" fmla="*/ 2309247 h 3797084"/>
              <a:gd name="connsiteX320" fmla="*/ 5873857 w 6881247"/>
              <a:gd name="connsiteY320" fmla="*/ 2247254 h 3797084"/>
              <a:gd name="connsiteX321" fmla="*/ 5920352 w 6881247"/>
              <a:gd name="connsiteY321" fmla="*/ 2231755 h 3797084"/>
              <a:gd name="connsiteX322" fmla="*/ 6028840 w 6881247"/>
              <a:gd name="connsiteY322" fmla="*/ 2185261 h 3797084"/>
              <a:gd name="connsiteX323" fmla="*/ 6053663 w 6881247"/>
              <a:gd name="connsiteY323" fmla="*/ 2418983 h 3797084"/>
              <a:gd name="connsiteX324" fmla="*/ 6168325 w 6881247"/>
              <a:gd name="connsiteY324" fmla="*/ 2216257 h 3797084"/>
              <a:gd name="connsiteX325" fmla="*/ 6881247 w 6881247"/>
              <a:gd name="connsiteY325" fmla="*/ 2923039 h 3797084"/>
              <a:gd name="connsiteX0" fmla="*/ 6834752 w 6881247"/>
              <a:gd name="connsiteY0" fmla="*/ 3797084 h 3797084"/>
              <a:gd name="connsiteX1" fmla="*/ 6741762 w 6881247"/>
              <a:gd name="connsiteY1" fmla="*/ 3719593 h 3797084"/>
              <a:gd name="connsiteX2" fmla="*/ 6695267 w 6881247"/>
              <a:gd name="connsiteY2" fmla="*/ 3704094 h 3797084"/>
              <a:gd name="connsiteX3" fmla="*/ 6602278 w 6881247"/>
              <a:gd name="connsiteY3" fmla="*/ 3642101 h 3797084"/>
              <a:gd name="connsiteX4" fmla="*/ 6509288 w 6881247"/>
              <a:gd name="connsiteY4" fmla="*/ 3611105 h 3797084"/>
              <a:gd name="connsiteX5" fmla="*/ 6462793 w 6881247"/>
              <a:gd name="connsiteY5" fmla="*/ 3595606 h 3797084"/>
              <a:gd name="connsiteX6" fmla="*/ 6416298 w 6881247"/>
              <a:gd name="connsiteY6" fmla="*/ 3564610 h 3797084"/>
              <a:gd name="connsiteX7" fmla="*/ 6323308 w 6881247"/>
              <a:gd name="connsiteY7" fmla="*/ 3487118 h 3797084"/>
              <a:gd name="connsiteX8" fmla="*/ 6292311 w 6881247"/>
              <a:gd name="connsiteY8" fmla="*/ 3440623 h 3797084"/>
              <a:gd name="connsiteX9" fmla="*/ 6199322 w 6881247"/>
              <a:gd name="connsiteY9" fmla="*/ 3316637 h 3797084"/>
              <a:gd name="connsiteX10" fmla="*/ 6137328 w 6881247"/>
              <a:gd name="connsiteY10" fmla="*/ 3223647 h 3797084"/>
              <a:gd name="connsiteX11" fmla="*/ 6106332 w 6881247"/>
              <a:gd name="connsiteY11" fmla="*/ 3177152 h 3797084"/>
              <a:gd name="connsiteX12" fmla="*/ 5966847 w 6881247"/>
              <a:gd name="connsiteY12" fmla="*/ 3084162 h 3797084"/>
              <a:gd name="connsiteX13" fmla="*/ 5920352 w 6881247"/>
              <a:gd name="connsiteY13" fmla="*/ 3053166 h 3797084"/>
              <a:gd name="connsiteX14" fmla="*/ 5780867 w 6881247"/>
              <a:gd name="connsiteY14" fmla="*/ 3006671 h 3797084"/>
              <a:gd name="connsiteX15" fmla="*/ 5734372 w 6881247"/>
              <a:gd name="connsiteY15" fmla="*/ 2991172 h 3797084"/>
              <a:gd name="connsiteX16" fmla="*/ 5594888 w 6881247"/>
              <a:gd name="connsiteY16" fmla="*/ 2960176 h 3797084"/>
              <a:gd name="connsiteX17" fmla="*/ 5501898 w 6881247"/>
              <a:gd name="connsiteY17" fmla="*/ 2913681 h 3797084"/>
              <a:gd name="connsiteX18" fmla="*/ 5455403 w 6881247"/>
              <a:gd name="connsiteY18" fmla="*/ 2882684 h 3797084"/>
              <a:gd name="connsiteX19" fmla="*/ 5253925 w 6881247"/>
              <a:gd name="connsiteY19" fmla="*/ 2851688 h 3797084"/>
              <a:gd name="connsiteX20" fmla="*/ 4850969 w 6881247"/>
              <a:gd name="connsiteY20" fmla="*/ 2867186 h 3797084"/>
              <a:gd name="connsiteX21" fmla="*/ 4726983 w 6881247"/>
              <a:gd name="connsiteY21" fmla="*/ 2882684 h 3797084"/>
              <a:gd name="connsiteX22" fmla="*/ 4525505 w 6881247"/>
              <a:gd name="connsiteY22" fmla="*/ 2898183 h 3797084"/>
              <a:gd name="connsiteX23" fmla="*/ 4448013 w 6881247"/>
              <a:gd name="connsiteY23" fmla="*/ 2913681 h 3797084"/>
              <a:gd name="connsiteX24" fmla="*/ 4401518 w 6881247"/>
              <a:gd name="connsiteY24" fmla="*/ 2929179 h 3797084"/>
              <a:gd name="connsiteX25" fmla="*/ 4293030 w 6881247"/>
              <a:gd name="connsiteY25" fmla="*/ 2913681 h 3797084"/>
              <a:gd name="connsiteX26" fmla="*/ 3564610 w 6881247"/>
              <a:gd name="connsiteY26" fmla="*/ 2944678 h 3797084"/>
              <a:gd name="connsiteX27" fmla="*/ 3518115 w 6881247"/>
              <a:gd name="connsiteY27" fmla="*/ 2960176 h 3797084"/>
              <a:gd name="connsiteX28" fmla="*/ 3363132 w 6881247"/>
              <a:gd name="connsiteY28" fmla="*/ 2991172 h 3797084"/>
              <a:gd name="connsiteX29" fmla="*/ 3285640 w 6881247"/>
              <a:gd name="connsiteY29" fmla="*/ 3006671 h 3797084"/>
              <a:gd name="connsiteX30" fmla="*/ 3239145 w 6881247"/>
              <a:gd name="connsiteY30" fmla="*/ 3022169 h 3797084"/>
              <a:gd name="connsiteX31" fmla="*/ 2789694 w 6881247"/>
              <a:gd name="connsiteY31" fmla="*/ 3068664 h 3797084"/>
              <a:gd name="connsiteX32" fmla="*/ 2727701 w 6881247"/>
              <a:gd name="connsiteY32" fmla="*/ 3084162 h 3797084"/>
              <a:gd name="connsiteX33" fmla="*/ 2278250 w 6881247"/>
              <a:gd name="connsiteY33" fmla="*/ 3115159 h 3797084"/>
              <a:gd name="connsiteX34" fmla="*/ 2169762 w 6881247"/>
              <a:gd name="connsiteY34" fmla="*/ 3130657 h 3797084"/>
              <a:gd name="connsiteX35" fmla="*/ 2076772 w 6881247"/>
              <a:gd name="connsiteY35" fmla="*/ 3161654 h 3797084"/>
              <a:gd name="connsiteX36" fmla="*/ 2014779 w 6881247"/>
              <a:gd name="connsiteY36" fmla="*/ 3177152 h 3797084"/>
              <a:gd name="connsiteX37" fmla="*/ 1921789 w 6881247"/>
              <a:gd name="connsiteY37" fmla="*/ 3208149 h 3797084"/>
              <a:gd name="connsiteX38" fmla="*/ 1813301 w 6881247"/>
              <a:gd name="connsiteY38" fmla="*/ 3223647 h 3797084"/>
              <a:gd name="connsiteX39" fmla="*/ 1766806 w 6881247"/>
              <a:gd name="connsiteY39" fmla="*/ 3254644 h 3797084"/>
              <a:gd name="connsiteX40" fmla="*/ 1751308 w 6881247"/>
              <a:gd name="connsiteY40" fmla="*/ 3301139 h 3797084"/>
              <a:gd name="connsiteX41" fmla="*/ 1704813 w 6881247"/>
              <a:gd name="connsiteY41" fmla="*/ 3363132 h 3797084"/>
              <a:gd name="connsiteX42" fmla="*/ 1642820 w 6881247"/>
              <a:gd name="connsiteY42" fmla="*/ 3456122 h 3797084"/>
              <a:gd name="connsiteX43" fmla="*/ 1611823 w 6881247"/>
              <a:gd name="connsiteY43" fmla="*/ 3502616 h 3797084"/>
              <a:gd name="connsiteX44" fmla="*/ 1596325 w 6881247"/>
              <a:gd name="connsiteY44" fmla="*/ 3549111 h 3797084"/>
              <a:gd name="connsiteX45" fmla="*/ 1549830 w 6881247"/>
              <a:gd name="connsiteY45" fmla="*/ 3595606 h 3797084"/>
              <a:gd name="connsiteX46" fmla="*/ 1518833 w 6881247"/>
              <a:gd name="connsiteY46" fmla="*/ 3642101 h 3797084"/>
              <a:gd name="connsiteX47" fmla="*/ 1503335 w 6881247"/>
              <a:gd name="connsiteY47" fmla="*/ 3595606 h 3797084"/>
              <a:gd name="connsiteX48" fmla="*/ 1518833 w 6881247"/>
              <a:gd name="connsiteY48" fmla="*/ 3487118 h 3797084"/>
              <a:gd name="connsiteX49" fmla="*/ 1580827 w 6881247"/>
              <a:gd name="connsiteY49" fmla="*/ 3347633 h 3797084"/>
              <a:gd name="connsiteX50" fmla="*/ 1627322 w 6881247"/>
              <a:gd name="connsiteY50" fmla="*/ 3316637 h 3797084"/>
              <a:gd name="connsiteX51" fmla="*/ 1673816 w 6881247"/>
              <a:gd name="connsiteY51" fmla="*/ 3223647 h 3797084"/>
              <a:gd name="connsiteX52" fmla="*/ 1720311 w 6881247"/>
              <a:gd name="connsiteY52" fmla="*/ 3130657 h 3797084"/>
              <a:gd name="connsiteX53" fmla="*/ 1766806 w 6881247"/>
              <a:gd name="connsiteY53" fmla="*/ 3115159 h 3797084"/>
              <a:gd name="connsiteX54" fmla="*/ 1906291 w 6881247"/>
              <a:gd name="connsiteY54" fmla="*/ 3053166 h 3797084"/>
              <a:gd name="connsiteX55" fmla="*/ 1968284 w 6881247"/>
              <a:gd name="connsiteY55" fmla="*/ 3022169 h 3797084"/>
              <a:gd name="connsiteX56" fmla="*/ 2014779 w 6881247"/>
              <a:gd name="connsiteY56" fmla="*/ 2991172 h 3797084"/>
              <a:gd name="connsiteX57" fmla="*/ 2061274 w 6881247"/>
              <a:gd name="connsiteY57" fmla="*/ 2975674 h 3797084"/>
              <a:gd name="connsiteX58" fmla="*/ 2262752 w 6881247"/>
              <a:gd name="connsiteY58" fmla="*/ 2944678 h 3797084"/>
              <a:gd name="connsiteX59" fmla="*/ 2355742 w 6881247"/>
              <a:gd name="connsiteY59" fmla="*/ 2929179 h 3797084"/>
              <a:gd name="connsiteX60" fmla="*/ 2247254 w 6881247"/>
              <a:gd name="connsiteY60" fmla="*/ 2867186 h 3797084"/>
              <a:gd name="connsiteX61" fmla="*/ 2138766 w 6881247"/>
              <a:gd name="connsiteY61" fmla="*/ 2836189 h 3797084"/>
              <a:gd name="connsiteX62" fmla="*/ 2045776 w 6881247"/>
              <a:gd name="connsiteY62" fmla="*/ 2774196 h 3797084"/>
              <a:gd name="connsiteX63" fmla="*/ 1999281 w 6881247"/>
              <a:gd name="connsiteY63" fmla="*/ 2743200 h 3797084"/>
              <a:gd name="connsiteX64" fmla="*/ 1968284 w 6881247"/>
              <a:gd name="connsiteY64" fmla="*/ 2696705 h 3797084"/>
              <a:gd name="connsiteX65" fmla="*/ 1875294 w 6881247"/>
              <a:gd name="connsiteY65" fmla="*/ 2665708 h 3797084"/>
              <a:gd name="connsiteX66" fmla="*/ 1766806 w 6881247"/>
              <a:gd name="connsiteY66" fmla="*/ 2603715 h 3797084"/>
              <a:gd name="connsiteX67" fmla="*/ 1658318 w 6881247"/>
              <a:gd name="connsiteY67" fmla="*/ 2526223 h 3797084"/>
              <a:gd name="connsiteX68" fmla="*/ 1549830 w 6881247"/>
              <a:gd name="connsiteY68" fmla="*/ 2448732 h 3797084"/>
              <a:gd name="connsiteX69" fmla="*/ 1456840 w 6881247"/>
              <a:gd name="connsiteY69" fmla="*/ 2386739 h 3797084"/>
              <a:gd name="connsiteX70" fmla="*/ 1317355 w 6881247"/>
              <a:gd name="connsiteY70" fmla="*/ 2340244 h 3797084"/>
              <a:gd name="connsiteX71" fmla="*/ 1270861 w 6881247"/>
              <a:gd name="connsiteY71" fmla="*/ 2324745 h 3797084"/>
              <a:gd name="connsiteX72" fmla="*/ 1131376 w 6881247"/>
              <a:gd name="connsiteY72" fmla="*/ 2278250 h 3797084"/>
              <a:gd name="connsiteX73" fmla="*/ 1084881 w 6881247"/>
              <a:gd name="connsiteY73" fmla="*/ 2247254 h 3797084"/>
              <a:gd name="connsiteX74" fmla="*/ 914400 w 6881247"/>
              <a:gd name="connsiteY74" fmla="*/ 2200759 h 3797084"/>
              <a:gd name="connsiteX75" fmla="*/ 867905 w 6881247"/>
              <a:gd name="connsiteY75" fmla="*/ 2169762 h 3797084"/>
              <a:gd name="connsiteX76" fmla="*/ 929898 w 6881247"/>
              <a:gd name="connsiteY76" fmla="*/ 2107769 h 3797084"/>
              <a:gd name="connsiteX77" fmla="*/ 1053884 w 6881247"/>
              <a:gd name="connsiteY77" fmla="*/ 2154264 h 3797084"/>
              <a:gd name="connsiteX78" fmla="*/ 1208867 w 6881247"/>
              <a:gd name="connsiteY78" fmla="*/ 2216257 h 3797084"/>
              <a:gd name="connsiteX79" fmla="*/ 1255362 w 6881247"/>
              <a:gd name="connsiteY79" fmla="*/ 2247254 h 3797084"/>
              <a:gd name="connsiteX80" fmla="*/ 1301857 w 6881247"/>
              <a:gd name="connsiteY80" fmla="*/ 2262752 h 3797084"/>
              <a:gd name="connsiteX81" fmla="*/ 1425844 w 6881247"/>
              <a:gd name="connsiteY81" fmla="*/ 2293749 h 3797084"/>
              <a:gd name="connsiteX82" fmla="*/ 1565328 w 6881247"/>
              <a:gd name="connsiteY82" fmla="*/ 2324745 h 3797084"/>
              <a:gd name="connsiteX83" fmla="*/ 1751308 w 6881247"/>
              <a:gd name="connsiteY83" fmla="*/ 2386739 h 3797084"/>
              <a:gd name="connsiteX84" fmla="*/ 1797803 w 6881247"/>
              <a:gd name="connsiteY84" fmla="*/ 2402237 h 3797084"/>
              <a:gd name="connsiteX85" fmla="*/ 1890793 w 6881247"/>
              <a:gd name="connsiteY85" fmla="*/ 2464230 h 3797084"/>
              <a:gd name="connsiteX86" fmla="*/ 2030278 w 6881247"/>
              <a:gd name="connsiteY86" fmla="*/ 2572718 h 3797084"/>
              <a:gd name="connsiteX87" fmla="*/ 2123267 w 6881247"/>
              <a:gd name="connsiteY87" fmla="*/ 2619213 h 3797084"/>
              <a:gd name="connsiteX88" fmla="*/ 2216257 w 6881247"/>
              <a:gd name="connsiteY88" fmla="*/ 2696705 h 3797084"/>
              <a:gd name="connsiteX89" fmla="*/ 2309247 w 6881247"/>
              <a:gd name="connsiteY89" fmla="*/ 2727701 h 3797084"/>
              <a:gd name="connsiteX90" fmla="*/ 2355742 w 6881247"/>
              <a:gd name="connsiteY90" fmla="*/ 2758698 h 3797084"/>
              <a:gd name="connsiteX91" fmla="*/ 2572718 w 6881247"/>
              <a:gd name="connsiteY91" fmla="*/ 2758698 h 3797084"/>
              <a:gd name="connsiteX92" fmla="*/ 2789694 w 6881247"/>
              <a:gd name="connsiteY92" fmla="*/ 2789694 h 3797084"/>
              <a:gd name="connsiteX93" fmla="*/ 2898183 w 6881247"/>
              <a:gd name="connsiteY93" fmla="*/ 2820691 h 3797084"/>
              <a:gd name="connsiteX94" fmla="*/ 3130657 w 6881247"/>
              <a:gd name="connsiteY94" fmla="*/ 2836189 h 3797084"/>
              <a:gd name="connsiteX95" fmla="*/ 3456122 w 6881247"/>
              <a:gd name="connsiteY95" fmla="*/ 2820691 h 3797084"/>
              <a:gd name="connsiteX96" fmla="*/ 3595606 w 6881247"/>
              <a:gd name="connsiteY96" fmla="*/ 2805193 h 3797084"/>
              <a:gd name="connsiteX97" fmla="*/ 3642101 w 6881247"/>
              <a:gd name="connsiteY97" fmla="*/ 2774196 h 3797084"/>
              <a:gd name="connsiteX98" fmla="*/ 3626603 w 6881247"/>
              <a:gd name="connsiteY98" fmla="*/ 2727701 h 3797084"/>
              <a:gd name="connsiteX99" fmla="*/ 3580108 w 6881247"/>
              <a:gd name="connsiteY99" fmla="*/ 2681206 h 3797084"/>
              <a:gd name="connsiteX100" fmla="*/ 3425125 w 6881247"/>
              <a:gd name="connsiteY100" fmla="*/ 2603715 h 3797084"/>
              <a:gd name="connsiteX101" fmla="*/ 3378630 w 6881247"/>
              <a:gd name="connsiteY101" fmla="*/ 2572718 h 3797084"/>
              <a:gd name="connsiteX102" fmla="*/ 3239145 w 6881247"/>
              <a:gd name="connsiteY102" fmla="*/ 2495227 h 3797084"/>
              <a:gd name="connsiteX103" fmla="*/ 3146155 w 6881247"/>
              <a:gd name="connsiteY103" fmla="*/ 2417735 h 3797084"/>
              <a:gd name="connsiteX104" fmla="*/ 3099661 w 6881247"/>
              <a:gd name="connsiteY104" fmla="*/ 2402237 h 3797084"/>
              <a:gd name="connsiteX105" fmla="*/ 3053166 w 6881247"/>
              <a:gd name="connsiteY105" fmla="*/ 2309247 h 3797084"/>
              <a:gd name="connsiteX106" fmla="*/ 3099661 w 6881247"/>
              <a:gd name="connsiteY106" fmla="*/ 2293749 h 3797084"/>
              <a:gd name="connsiteX107" fmla="*/ 3254644 w 6881247"/>
              <a:gd name="connsiteY107" fmla="*/ 2340244 h 3797084"/>
              <a:gd name="connsiteX108" fmla="*/ 3347633 w 6881247"/>
              <a:gd name="connsiteY108" fmla="*/ 2402237 h 3797084"/>
              <a:gd name="connsiteX109" fmla="*/ 3394128 w 6881247"/>
              <a:gd name="connsiteY109" fmla="*/ 2433233 h 3797084"/>
              <a:gd name="connsiteX110" fmla="*/ 3487118 w 6881247"/>
              <a:gd name="connsiteY110" fmla="*/ 2464230 h 3797084"/>
              <a:gd name="connsiteX111" fmla="*/ 3533613 w 6881247"/>
              <a:gd name="connsiteY111" fmla="*/ 2510725 h 3797084"/>
              <a:gd name="connsiteX112" fmla="*/ 3564610 w 6881247"/>
              <a:gd name="connsiteY112" fmla="*/ 2557220 h 3797084"/>
              <a:gd name="connsiteX113" fmla="*/ 3657600 w 6881247"/>
              <a:gd name="connsiteY113" fmla="*/ 2619213 h 3797084"/>
              <a:gd name="connsiteX114" fmla="*/ 3704094 w 6881247"/>
              <a:gd name="connsiteY114" fmla="*/ 2650210 h 3797084"/>
              <a:gd name="connsiteX115" fmla="*/ 3797084 w 6881247"/>
              <a:gd name="connsiteY115" fmla="*/ 2727701 h 3797084"/>
              <a:gd name="connsiteX116" fmla="*/ 3859078 w 6881247"/>
              <a:gd name="connsiteY116" fmla="*/ 2743200 h 3797084"/>
              <a:gd name="connsiteX117" fmla="*/ 4091552 w 6881247"/>
              <a:gd name="connsiteY117" fmla="*/ 2727701 h 3797084"/>
              <a:gd name="connsiteX118" fmla="*/ 4262033 w 6881247"/>
              <a:gd name="connsiteY118" fmla="*/ 2712203 h 3797084"/>
              <a:gd name="connsiteX119" fmla="*/ 4510006 w 6881247"/>
              <a:gd name="connsiteY119" fmla="*/ 2743200 h 3797084"/>
              <a:gd name="connsiteX120" fmla="*/ 4587498 w 6881247"/>
              <a:gd name="connsiteY120" fmla="*/ 2758698 h 3797084"/>
              <a:gd name="connsiteX121" fmla="*/ 4804474 w 6881247"/>
              <a:gd name="connsiteY121" fmla="*/ 2774196 h 3797084"/>
              <a:gd name="connsiteX122" fmla="*/ 4943959 w 6881247"/>
              <a:gd name="connsiteY122" fmla="*/ 2758698 h 3797084"/>
              <a:gd name="connsiteX123" fmla="*/ 5036949 w 6881247"/>
              <a:gd name="connsiteY123" fmla="*/ 2727701 h 3797084"/>
              <a:gd name="connsiteX124" fmla="*/ 5129939 w 6881247"/>
              <a:gd name="connsiteY124" fmla="*/ 2712203 h 3797084"/>
              <a:gd name="connsiteX125" fmla="*/ 5191932 w 6881247"/>
              <a:gd name="connsiteY125" fmla="*/ 2696705 h 3797084"/>
              <a:gd name="connsiteX126" fmla="*/ 5269423 w 6881247"/>
              <a:gd name="connsiteY126" fmla="*/ 2681206 h 3797084"/>
              <a:gd name="connsiteX127" fmla="*/ 5284922 w 6881247"/>
              <a:gd name="connsiteY127" fmla="*/ 2634711 h 3797084"/>
              <a:gd name="connsiteX128" fmla="*/ 5160935 w 6881247"/>
              <a:gd name="connsiteY128" fmla="*/ 2526223 h 3797084"/>
              <a:gd name="connsiteX129" fmla="*/ 5052447 w 6881247"/>
              <a:gd name="connsiteY129" fmla="*/ 2479728 h 3797084"/>
              <a:gd name="connsiteX130" fmla="*/ 4959457 w 6881247"/>
              <a:gd name="connsiteY130" fmla="*/ 2448732 h 3797084"/>
              <a:gd name="connsiteX131" fmla="*/ 4897464 w 6881247"/>
              <a:gd name="connsiteY131" fmla="*/ 2417735 h 3797084"/>
              <a:gd name="connsiteX132" fmla="*/ 4850969 w 6881247"/>
              <a:gd name="connsiteY132" fmla="*/ 2386739 h 3797084"/>
              <a:gd name="connsiteX133" fmla="*/ 4804474 w 6881247"/>
              <a:gd name="connsiteY133" fmla="*/ 2371240 h 3797084"/>
              <a:gd name="connsiteX134" fmla="*/ 4711484 w 6881247"/>
              <a:gd name="connsiteY134" fmla="*/ 2293749 h 3797084"/>
              <a:gd name="connsiteX135" fmla="*/ 4664989 w 6881247"/>
              <a:gd name="connsiteY135" fmla="*/ 2278250 h 3797084"/>
              <a:gd name="connsiteX136" fmla="*/ 4525505 w 6881247"/>
              <a:gd name="connsiteY136" fmla="*/ 2138766 h 3797084"/>
              <a:gd name="connsiteX137" fmla="*/ 4479010 w 6881247"/>
              <a:gd name="connsiteY137" fmla="*/ 2092271 h 3797084"/>
              <a:gd name="connsiteX138" fmla="*/ 4432515 w 6881247"/>
              <a:gd name="connsiteY138" fmla="*/ 2045776 h 3797084"/>
              <a:gd name="connsiteX139" fmla="*/ 4401518 w 6881247"/>
              <a:gd name="connsiteY139" fmla="*/ 1999281 h 3797084"/>
              <a:gd name="connsiteX140" fmla="*/ 4277532 w 6881247"/>
              <a:gd name="connsiteY140" fmla="*/ 1906291 h 3797084"/>
              <a:gd name="connsiteX141" fmla="*/ 4613503 w 6881247"/>
              <a:gd name="connsiteY141" fmla="*/ 1914927 h 3797084"/>
              <a:gd name="connsiteX142" fmla="*/ 4138047 w 6881247"/>
              <a:gd name="connsiteY142" fmla="*/ 1782305 h 3797084"/>
              <a:gd name="connsiteX143" fmla="*/ 4037439 w 6881247"/>
              <a:gd name="connsiteY143" fmla="*/ 1698903 h 3797084"/>
              <a:gd name="connsiteX144" fmla="*/ 3952067 w 6881247"/>
              <a:gd name="connsiteY144" fmla="*/ 1611823 h 3797084"/>
              <a:gd name="connsiteX145" fmla="*/ 3921071 w 6881247"/>
              <a:gd name="connsiteY145" fmla="*/ 1565328 h 3797084"/>
              <a:gd name="connsiteX146" fmla="*/ 3828081 w 6881247"/>
              <a:gd name="connsiteY146" fmla="*/ 1456840 h 3797084"/>
              <a:gd name="connsiteX147" fmla="*/ 3781586 w 6881247"/>
              <a:gd name="connsiteY147" fmla="*/ 1425844 h 3797084"/>
              <a:gd name="connsiteX148" fmla="*/ 3688596 w 6881247"/>
              <a:gd name="connsiteY148" fmla="*/ 1394847 h 3797084"/>
              <a:gd name="connsiteX149" fmla="*/ 3549111 w 6881247"/>
              <a:gd name="connsiteY149" fmla="*/ 1348352 h 3797084"/>
              <a:gd name="connsiteX150" fmla="*/ 3456122 w 6881247"/>
              <a:gd name="connsiteY150" fmla="*/ 1317355 h 3797084"/>
              <a:gd name="connsiteX151" fmla="*/ 3409627 w 6881247"/>
              <a:gd name="connsiteY151" fmla="*/ 1301857 h 3797084"/>
              <a:gd name="connsiteX152" fmla="*/ 3363132 w 6881247"/>
              <a:gd name="connsiteY152" fmla="*/ 1286359 h 3797084"/>
              <a:gd name="connsiteX153" fmla="*/ 3301139 w 6881247"/>
              <a:gd name="connsiteY153" fmla="*/ 1270861 h 3797084"/>
              <a:gd name="connsiteX154" fmla="*/ 3223647 w 6881247"/>
              <a:gd name="connsiteY154" fmla="*/ 1255362 h 3797084"/>
              <a:gd name="connsiteX155" fmla="*/ 2712203 w 6881247"/>
              <a:gd name="connsiteY155" fmla="*/ 1224366 h 3797084"/>
              <a:gd name="connsiteX156" fmla="*/ 2495227 w 6881247"/>
              <a:gd name="connsiteY156" fmla="*/ 1239864 h 3797084"/>
              <a:gd name="connsiteX157" fmla="*/ 2293749 w 6881247"/>
              <a:gd name="connsiteY157" fmla="*/ 1286359 h 3797084"/>
              <a:gd name="connsiteX158" fmla="*/ 2200759 w 6881247"/>
              <a:gd name="connsiteY158" fmla="*/ 1317355 h 3797084"/>
              <a:gd name="connsiteX159" fmla="*/ 2138766 w 6881247"/>
              <a:gd name="connsiteY159" fmla="*/ 1348352 h 3797084"/>
              <a:gd name="connsiteX160" fmla="*/ 2030278 w 6881247"/>
              <a:gd name="connsiteY160" fmla="*/ 1379349 h 3797084"/>
              <a:gd name="connsiteX161" fmla="*/ 1937288 w 6881247"/>
              <a:gd name="connsiteY161" fmla="*/ 1410345 h 3797084"/>
              <a:gd name="connsiteX162" fmla="*/ 1890793 w 6881247"/>
              <a:gd name="connsiteY162" fmla="*/ 1441342 h 3797084"/>
              <a:gd name="connsiteX163" fmla="*/ 1735810 w 6881247"/>
              <a:gd name="connsiteY163" fmla="*/ 1487837 h 3797084"/>
              <a:gd name="connsiteX164" fmla="*/ 1642820 w 6881247"/>
              <a:gd name="connsiteY164" fmla="*/ 1518833 h 3797084"/>
              <a:gd name="connsiteX165" fmla="*/ 1596325 w 6881247"/>
              <a:gd name="connsiteY165" fmla="*/ 1534332 h 3797084"/>
              <a:gd name="connsiteX166" fmla="*/ 1580827 w 6881247"/>
              <a:gd name="connsiteY166" fmla="*/ 1487837 h 3797084"/>
              <a:gd name="connsiteX167" fmla="*/ 1627322 w 6881247"/>
              <a:gd name="connsiteY167" fmla="*/ 1441342 h 3797084"/>
              <a:gd name="connsiteX168" fmla="*/ 1673816 w 6881247"/>
              <a:gd name="connsiteY168" fmla="*/ 1410345 h 3797084"/>
              <a:gd name="connsiteX169" fmla="*/ 1782305 w 6881247"/>
              <a:gd name="connsiteY169" fmla="*/ 1363850 h 3797084"/>
              <a:gd name="connsiteX170" fmla="*/ 1844298 w 6881247"/>
              <a:gd name="connsiteY170" fmla="*/ 1348352 h 3797084"/>
              <a:gd name="connsiteX171" fmla="*/ 1890793 w 6881247"/>
              <a:gd name="connsiteY171" fmla="*/ 1317355 h 3797084"/>
              <a:gd name="connsiteX172" fmla="*/ 1983783 w 6881247"/>
              <a:gd name="connsiteY172" fmla="*/ 1286359 h 3797084"/>
              <a:gd name="connsiteX173" fmla="*/ 1441342 w 6881247"/>
              <a:gd name="connsiteY173" fmla="*/ 1379349 h 3797084"/>
              <a:gd name="connsiteX174" fmla="*/ 1317355 w 6881247"/>
              <a:gd name="connsiteY174" fmla="*/ 1425844 h 3797084"/>
              <a:gd name="connsiteX175" fmla="*/ 1208867 w 6881247"/>
              <a:gd name="connsiteY175" fmla="*/ 1441342 h 3797084"/>
              <a:gd name="connsiteX176" fmla="*/ 1115878 w 6881247"/>
              <a:gd name="connsiteY176" fmla="*/ 1456840 h 3797084"/>
              <a:gd name="connsiteX177" fmla="*/ 976393 w 6881247"/>
              <a:gd name="connsiteY177" fmla="*/ 1487837 h 3797084"/>
              <a:gd name="connsiteX178" fmla="*/ 821410 w 6881247"/>
              <a:gd name="connsiteY178" fmla="*/ 1518833 h 3797084"/>
              <a:gd name="connsiteX179" fmla="*/ 774915 w 6881247"/>
              <a:gd name="connsiteY179" fmla="*/ 1534332 h 3797084"/>
              <a:gd name="connsiteX180" fmla="*/ 650928 w 6881247"/>
              <a:gd name="connsiteY180" fmla="*/ 1565328 h 3797084"/>
              <a:gd name="connsiteX181" fmla="*/ 573437 w 6881247"/>
              <a:gd name="connsiteY181" fmla="*/ 1596325 h 3797084"/>
              <a:gd name="connsiteX182" fmla="*/ 480447 w 6881247"/>
              <a:gd name="connsiteY182" fmla="*/ 1627322 h 3797084"/>
              <a:gd name="connsiteX183" fmla="*/ 387457 w 6881247"/>
              <a:gd name="connsiteY183" fmla="*/ 1673816 h 3797084"/>
              <a:gd name="connsiteX184" fmla="*/ 340962 w 6881247"/>
              <a:gd name="connsiteY184" fmla="*/ 1689315 h 3797084"/>
              <a:gd name="connsiteX185" fmla="*/ 247972 w 6881247"/>
              <a:gd name="connsiteY185" fmla="*/ 1751308 h 3797084"/>
              <a:gd name="connsiteX186" fmla="*/ 170481 w 6881247"/>
              <a:gd name="connsiteY186" fmla="*/ 1844298 h 3797084"/>
              <a:gd name="connsiteX187" fmla="*/ 123986 w 6881247"/>
              <a:gd name="connsiteY187" fmla="*/ 1906291 h 3797084"/>
              <a:gd name="connsiteX188" fmla="*/ 61993 w 6881247"/>
              <a:gd name="connsiteY188" fmla="*/ 1937288 h 3797084"/>
              <a:gd name="connsiteX189" fmla="*/ 46494 w 6881247"/>
              <a:gd name="connsiteY189" fmla="*/ 1983783 h 3797084"/>
              <a:gd name="connsiteX190" fmla="*/ 15498 w 6881247"/>
              <a:gd name="connsiteY190" fmla="*/ 1890793 h 3797084"/>
              <a:gd name="connsiteX191" fmla="*/ 0 w 6881247"/>
              <a:gd name="connsiteY191" fmla="*/ 1844298 h 3797084"/>
              <a:gd name="connsiteX192" fmla="*/ 15498 w 6881247"/>
              <a:gd name="connsiteY192" fmla="*/ 1782305 h 3797084"/>
              <a:gd name="connsiteX193" fmla="*/ 154983 w 6881247"/>
              <a:gd name="connsiteY193" fmla="*/ 1673816 h 3797084"/>
              <a:gd name="connsiteX194" fmla="*/ 216976 w 6881247"/>
              <a:gd name="connsiteY194" fmla="*/ 1658318 h 3797084"/>
              <a:gd name="connsiteX195" fmla="*/ 278969 w 6881247"/>
              <a:gd name="connsiteY195" fmla="*/ 1627322 h 3797084"/>
              <a:gd name="connsiteX196" fmla="*/ 325464 w 6881247"/>
              <a:gd name="connsiteY196" fmla="*/ 1611823 h 3797084"/>
              <a:gd name="connsiteX197" fmla="*/ 371959 w 6881247"/>
              <a:gd name="connsiteY197" fmla="*/ 1580827 h 3797084"/>
              <a:gd name="connsiteX198" fmla="*/ 418454 w 6881247"/>
              <a:gd name="connsiteY198" fmla="*/ 1565328 h 3797084"/>
              <a:gd name="connsiteX199" fmla="*/ 573437 w 6881247"/>
              <a:gd name="connsiteY199" fmla="*/ 1503335 h 3797084"/>
              <a:gd name="connsiteX200" fmla="*/ 619932 w 6881247"/>
              <a:gd name="connsiteY200" fmla="*/ 1487837 h 3797084"/>
              <a:gd name="connsiteX201" fmla="*/ 666427 w 6881247"/>
              <a:gd name="connsiteY201" fmla="*/ 1472339 h 3797084"/>
              <a:gd name="connsiteX202" fmla="*/ 712922 w 6881247"/>
              <a:gd name="connsiteY202" fmla="*/ 1441342 h 3797084"/>
              <a:gd name="connsiteX203" fmla="*/ 805911 w 6881247"/>
              <a:gd name="connsiteY203" fmla="*/ 1410345 h 3797084"/>
              <a:gd name="connsiteX204" fmla="*/ 914400 w 6881247"/>
              <a:gd name="connsiteY204" fmla="*/ 1379349 h 3797084"/>
              <a:gd name="connsiteX205" fmla="*/ 960894 w 6881247"/>
              <a:gd name="connsiteY205" fmla="*/ 1363850 h 3797084"/>
              <a:gd name="connsiteX206" fmla="*/ 1115878 w 6881247"/>
              <a:gd name="connsiteY206" fmla="*/ 1317355 h 3797084"/>
              <a:gd name="connsiteX207" fmla="*/ 1270861 w 6881247"/>
              <a:gd name="connsiteY207" fmla="*/ 1270861 h 3797084"/>
              <a:gd name="connsiteX208" fmla="*/ 1317355 w 6881247"/>
              <a:gd name="connsiteY208" fmla="*/ 1255362 h 3797084"/>
              <a:gd name="connsiteX209" fmla="*/ 1379349 w 6881247"/>
              <a:gd name="connsiteY209" fmla="*/ 1239864 h 3797084"/>
              <a:gd name="connsiteX210" fmla="*/ 1425844 w 6881247"/>
              <a:gd name="connsiteY210" fmla="*/ 1224366 h 3797084"/>
              <a:gd name="connsiteX211" fmla="*/ 1518833 w 6881247"/>
              <a:gd name="connsiteY211" fmla="*/ 1208867 h 3797084"/>
              <a:gd name="connsiteX212" fmla="*/ 1642820 w 6881247"/>
              <a:gd name="connsiteY212" fmla="*/ 1177871 h 3797084"/>
              <a:gd name="connsiteX213" fmla="*/ 1735810 w 6881247"/>
              <a:gd name="connsiteY213" fmla="*/ 1146874 h 3797084"/>
              <a:gd name="connsiteX214" fmla="*/ 1782305 w 6881247"/>
              <a:gd name="connsiteY214" fmla="*/ 1131376 h 3797084"/>
              <a:gd name="connsiteX215" fmla="*/ 1859796 w 6881247"/>
              <a:gd name="connsiteY215" fmla="*/ 1115878 h 3797084"/>
              <a:gd name="connsiteX216" fmla="*/ 1952786 w 6881247"/>
              <a:gd name="connsiteY216" fmla="*/ 1100379 h 3797084"/>
              <a:gd name="connsiteX217" fmla="*/ 2309247 w 6881247"/>
              <a:gd name="connsiteY217" fmla="*/ 1084881 h 3797084"/>
              <a:gd name="connsiteX218" fmla="*/ 2743200 w 6881247"/>
              <a:gd name="connsiteY218" fmla="*/ 1053884 h 3797084"/>
              <a:gd name="connsiteX219" fmla="*/ 2867186 w 6881247"/>
              <a:gd name="connsiteY219" fmla="*/ 1038386 h 3797084"/>
              <a:gd name="connsiteX220" fmla="*/ 3068664 w 6881247"/>
              <a:gd name="connsiteY220" fmla="*/ 1022888 h 3797084"/>
              <a:gd name="connsiteX221" fmla="*/ 3688596 w 6881247"/>
              <a:gd name="connsiteY221" fmla="*/ 1053884 h 3797084"/>
              <a:gd name="connsiteX222" fmla="*/ 4045057 w 6881247"/>
              <a:gd name="connsiteY222" fmla="*/ 1100379 h 3797084"/>
              <a:gd name="connsiteX223" fmla="*/ 4138047 w 6881247"/>
              <a:gd name="connsiteY223" fmla="*/ 1131376 h 3797084"/>
              <a:gd name="connsiteX224" fmla="*/ 4184542 w 6881247"/>
              <a:gd name="connsiteY224" fmla="*/ 1162372 h 3797084"/>
              <a:gd name="connsiteX225" fmla="*/ 4153545 w 6881247"/>
              <a:gd name="connsiteY225" fmla="*/ 1053884 h 3797084"/>
              <a:gd name="connsiteX226" fmla="*/ 4122549 w 6881247"/>
              <a:gd name="connsiteY226" fmla="*/ 1007389 h 3797084"/>
              <a:gd name="connsiteX227" fmla="*/ 4091552 w 6881247"/>
              <a:gd name="connsiteY227" fmla="*/ 898901 h 3797084"/>
              <a:gd name="connsiteX228" fmla="*/ 4122549 w 6881247"/>
              <a:gd name="connsiteY228" fmla="*/ 774915 h 3797084"/>
              <a:gd name="connsiteX229" fmla="*/ 4184542 w 6881247"/>
              <a:gd name="connsiteY229" fmla="*/ 681925 h 3797084"/>
              <a:gd name="connsiteX230" fmla="*/ 4469487 w 6881247"/>
              <a:gd name="connsiteY230" fmla="*/ 834807 h 3797084"/>
              <a:gd name="connsiteX231" fmla="*/ 4355023 w 6881247"/>
              <a:gd name="connsiteY231" fmla="*/ 542440 h 3797084"/>
              <a:gd name="connsiteX232" fmla="*/ 4448013 w 6881247"/>
              <a:gd name="connsiteY232" fmla="*/ 480447 h 3797084"/>
              <a:gd name="connsiteX233" fmla="*/ 4494508 w 6881247"/>
              <a:gd name="connsiteY233" fmla="*/ 449450 h 3797084"/>
              <a:gd name="connsiteX234" fmla="*/ 4556501 w 6881247"/>
              <a:gd name="connsiteY234" fmla="*/ 418454 h 3797084"/>
              <a:gd name="connsiteX235" fmla="*/ 4541495 w 6881247"/>
              <a:gd name="connsiteY235" fmla="*/ 690791 h 3797084"/>
              <a:gd name="connsiteX236" fmla="*/ 4804474 w 6881247"/>
              <a:gd name="connsiteY236" fmla="*/ 294467 h 3797084"/>
              <a:gd name="connsiteX237" fmla="*/ 4850969 w 6881247"/>
              <a:gd name="connsiteY237" fmla="*/ 263471 h 3797084"/>
              <a:gd name="connsiteX238" fmla="*/ 4897464 w 6881247"/>
              <a:gd name="connsiteY238" fmla="*/ 247972 h 3797084"/>
              <a:gd name="connsiteX239" fmla="*/ 5021450 w 6881247"/>
              <a:gd name="connsiteY239" fmla="*/ 185979 h 3797084"/>
              <a:gd name="connsiteX240" fmla="*/ 5145437 w 6881247"/>
              <a:gd name="connsiteY240" fmla="*/ 154983 h 3797084"/>
              <a:gd name="connsiteX241" fmla="*/ 5315918 w 6881247"/>
              <a:gd name="connsiteY241" fmla="*/ 92989 h 3797084"/>
              <a:gd name="connsiteX242" fmla="*/ 5117559 w 6881247"/>
              <a:gd name="connsiteY242" fmla="*/ 474767 h 3797084"/>
              <a:gd name="connsiteX243" fmla="*/ 5408908 w 6881247"/>
              <a:gd name="connsiteY243" fmla="*/ 61993 h 3797084"/>
              <a:gd name="connsiteX244" fmla="*/ 5687878 w 6881247"/>
              <a:gd name="connsiteY244" fmla="*/ 15498 h 3797084"/>
              <a:gd name="connsiteX245" fmla="*/ 5749871 w 6881247"/>
              <a:gd name="connsiteY245" fmla="*/ 0 h 3797084"/>
              <a:gd name="connsiteX246" fmla="*/ 6152827 w 6881247"/>
              <a:gd name="connsiteY246" fmla="*/ 15498 h 3797084"/>
              <a:gd name="connsiteX247" fmla="*/ 6199322 w 6881247"/>
              <a:gd name="connsiteY247" fmla="*/ 30996 h 3797084"/>
              <a:gd name="connsiteX248" fmla="*/ 6276813 w 6881247"/>
              <a:gd name="connsiteY248" fmla="*/ 46494 h 3797084"/>
              <a:gd name="connsiteX249" fmla="*/ 6369803 w 6881247"/>
              <a:gd name="connsiteY249" fmla="*/ 77491 h 3797084"/>
              <a:gd name="connsiteX250" fmla="*/ 6416298 w 6881247"/>
              <a:gd name="connsiteY250" fmla="*/ 108488 h 3797084"/>
              <a:gd name="connsiteX251" fmla="*/ 6509288 w 6881247"/>
              <a:gd name="connsiteY251" fmla="*/ 139484 h 3797084"/>
              <a:gd name="connsiteX252" fmla="*/ 6509288 w 6881247"/>
              <a:gd name="connsiteY252" fmla="*/ 216976 h 3797084"/>
              <a:gd name="connsiteX253" fmla="*/ 6400800 w 6881247"/>
              <a:gd name="connsiteY253" fmla="*/ 232474 h 3797084"/>
              <a:gd name="connsiteX254" fmla="*/ 6214820 w 6881247"/>
              <a:gd name="connsiteY254" fmla="*/ 247972 h 3797084"/>
              <a:gd name="connsiteX255" fmla="*/ 6152827 w 6881247"/>
              <a:gd name="connsiteY255" fmla="*/ 263471 h 3797084"/>
              <a:gd name="connsiteX256" fmla="*/ 5904854 w 6881247"/>
              <a:gd name="connsiteY256" fmla="*/ 232474 h 3797084"/>
              <a:gd name="connsiteX257" fmla="*/ 5734372 w 6881247"/>
              <a:gd name="connsiteY257" fmla="*/ 247972 h 3797084"/>
              <a:gd name="connsiteX258" fmla="*/ 5641383 w 6881247"/>
              <a:gd name="connsiteY258" fmla="*/ 278969 h 3797084"/>
              <a:gd name="connsiteX259" fmla="*/ 5749871 w 6881247"/>
              <a:gd name="connsiteY259" fmla="*/ 325464 h 3797084"/>
              <a:gd name="connsiteX260" fmla="*/ 5811864 w 6881247"/>
              <a:gd name="connsiteY260" fmla="*/ 356461 h 3797084"/>
              <a:gd name="connsiteX261" fmla="*/ 5873857 w 6881247"/>
              <a:gd name="connsiteY261" fmla="*/ 371959 h 3797084"/>
              <a:gd name="connsiteX262" fmla="*/ 5966847 w 6881247"/>
              <a:gd name="connsiteY262" fmla="*/ 402955 h 3797084"/>
              <a:gd name="connsiteX263" fmla="*/ 6013342 w 6881247"/>
              <a:gd name="connsiteY263" fmla="*/ 433952 h 3797084"/>
              <a:gd name="connsiteX264" fmla="*/ 6059837 w 6881247"/>
              <a:gd name="connsiteY264" fmla="*/ 449450 h 3797084"/>
              <a:gd name="connsiteX265" fmla="*/ 6137328 w 6881247"/>
              <a:gd name="connsiteY265" fmla="*/ 542440 h 3797084"/>
              <a:gd name="connsiteX266" fmla="*/ 6183823 w 6881247"/>
              <a:gd name="connsiteY266" fmla="*/ 604433 h 3797084"/>
              <a:gd name="connsiteX267" fmla="*/ 6230318 w 6881247"/>
              <a:gd name="connsiteY267" fmla="*/ 712922 h 3797084"/>
              <a:gd name="connsiteX268" fmla="*/ 6261315 w 6881247"/>
              <a:gd name="connsiteY268" fmla="*/ 759416 h 3797084"/>
              <a:gd name="connsiteX269" fmla="*/ 6276813 w 6881247"/>
              <a:gd name="connsiteY269" fmla="*/ 821410 h 3797084"/>
              <a:gd name="connsiteX270" fmla="*/ 6121830 w 6881247"/>
              <a:gd name="connsiteY270" fmla="*/ 790413 h 3797084"/>
              <a:gd name="connsiteX271" fmla="*/ 5966847 w 6881247"/>
              <a:gd name="connsiteY271" fmla="*/ 681925 h 3797084"/>
              <a:gd name="connsiteX272" fmla="*/ 5904854 w 6881247"/>
              <a:gd name="connsiteY272" fmla="*/ 650928 h 3797084"/>
              <a:gd name="connsiteX273" fmla="*/ 5765369 w 6881247"/>
              <a:gd name="connsiteY273" fmla="*/ 542440 h 3797084"/>
              <a:gd name="connsiteX274" fmla="*/ 5548393 w 6881247"/>
              <a:gd name="connsiteY274" fmla="*/ 511444 h 3797084"/>
              <a:gd name="connsiteX275" fmla="*/ 5300420 w 6881247"/>
              <a:gd name="connsiteY275" fmla="*/ 526942 h 3797084"/>
              <a:gd name="connsiteX276" fmla="*/ 5238427 w 6881247"/>
              <a:gd name="connsiteY276" fmla="*/ 542440 h 3797084"/>
              <a:gd name="connsiteX277" fmla="*/ 5145437 w 6881247"/>
              <a:gd name="connsiteY277" fmla="*/ 588935 h 3797084"/>
              <a:gd name="connsiteX278" fmla="*/ 5083444 w 6881247"/>
              <a:gd name="connsiteY278" fmla="*/ 635430 h 3797084"/>
              <a:gd name="connsiteX279" fmla="*/ 4912962 w 6881247"/>
              <a:gd name="connsiteY279" fmla="*/ 774915 h 3797084"/>
              <a:gd name="connsiteX280" fmla="*/ 4835471 w 6881247"/>
              <a:gd name="connsiteY280" fmla="*/ 914400 h 3797084"/>
              <a:gd name="connsiteX281" fmla="*/ 4974955 w 6881247"/>
              <a:gd name="connsiteY281" fmla="*/ 960894 h 3797084"/>
              <a:gd name="connsiteX282" fmla="*/ 5067945 w 6881247"/>
              <a:gd name="connsiteY282" fmla="*/ 991891 h 3797084"/>
              <a:gd name="connsiteX283" fmla="*/ 5176433 w 6881247"/>
              <a:gd name="connsiteY283" fmla="*/ 1038386 h 3797084"/>
              <a:gd name="connsiteX284" fmla="*/ 5238427 w 6881247"/>
              <a:gd name="connsiteY284" fmla="*/ 1084881 h 3797084"/>
              <a:gd name="connsiteX285" fmla="*/ 5470901 w 6881247"/>
              <a:gd name="connsiteY285" fmla="*/ 1115878 h 3797084"/>
              <a:gd name="connsiteX286" fmla="*/ 5765369 w 6881247"/>
              <a:gd name="connsiteY286" fmla="*/ 1146874 h 3797084"/>
              <a:gd name="connsiteX287" fmla="*/ 5935850 w 6881247"/>
              <a:gd name="connsiteY287" fmla="*/ 1224366 h 3797084"/>
              <a:gd name="connsiteX288" fmla="*/ 6013342 w 6881247"/>
              <a:gd name="connsiteY288" fmla="*/ 1317355 h 3797084"/>
              <a:gd name="connsiteX289" fmla="*/ 6106332 w 6881247"/>
              <a:gd name="connsiteY289" fmla="*/ 1425844 h 3797084"/>
              <a:gd name="connsiteX290" fmla="*/ 6121830 w 6881247"/>
              <a:gd name="connsiteY290" fmla="*/ 1472339 h 3797084"/>
              <a:gd name="connsiteX291" fmla="*/ 6168325 w 6881247"/>
              <a:gd name="connsiteY291" fmla="*/ 1565328 h 3797084"/>
              <a:gd name="connsiteX292" fmla="*/ 6090833 w 6881247"/>
              <a:gd name="connsiteY292" fmla="*/ 1580827 h 3797084"/>
              <a:gd name="connsiteX293" fmla="*/ 5997844 w 6881247"/>
              <a:gd name="connsiteY293" fmla="*/ 1534332 h 3797084"/>
              <a:gd name="connsiteX294" fmla="*/ 5889355 w 6881247"/>
              <a:gd name="connsiteY294" fmla="*/ 1441342 h 3797084"/>
              <a:gd name="connsiteX295" fmla="*/ 5842861 w 6881247"/>
              <a:gd name="connsiteY295" fmla="*/ 1379349 h 3797084"/>
              <a:gd name="connsiteX296" fmla="*/ 5749871 w 6881247"/>
              <a:gd name="connsiteY296" fmla="*/ 1317355 h 3797084"/>
              <a:gd name="connsiteX297" fmla="*/ 5486400 w 6881247"/>
              <a:gd name="connsiteY297" fmla="*/ 1332854 h 3797084"/>
              <a:gd name="connsiteX298" fmla="*/ 5377911 w 6881247"/>
              <a:gd name="connsiteY298" fmla="*/ 1317355 h 3797084"/>
              <a:gd name="connsiteX299" fmla="*/ 5253925 w 6881247"/>
              <a:gd name="connsiteY299" fmla="*/ 1286359 h 3797084"/>
              <a:gd name="connsiteX300" fmla="*/ 5145437 w 6881247"/>
              <a:gd name="connsiteY300" fmla="*/ 1255362 h 3797084"/>
              <a:gd name="connsiteX301" fmla="*/ 5098942 w 6881247"/>
              <a:gd name="connsiteY301" fmla="*/ 1224366 h 3797084"/>
              <a:gd name="connsiteX302" fmla="*/ 4990454 w 6881247"/>
              <a:gd name="connsiteY302" fmla="*/ 1239864 h 3797084"/>
              <a:gd name="connsiteX303" fmla="*/ 4928461 w 6881247"/>
              <a:gd name="connsiteY303" fmla="*/ 1270861 h 3797084"/>
              <a:gd name="connsiteX304" fmla="*/ 4866467 w 6881247"/>
              <a:gd name="connsiteY304" fmla="*/ 1286359 h 3797084"/>
              <a:gd name="connsiteX305" fmla="*/ 4819972 w 6881247"/>
              <a:gd name="connsiteY305" fmla="*/ 1332854 h 3797084"/>
              <a:gd name="connsiteX306" fmla="*/ 4773478 w 6881247"/>
              <a:gd name="connsiteY306" fmla="*/ 1487837 h 3797084"/>
              <a:gd name="connsiteX307" fmla="*/ 4835471 w 6881247"/>
              <a:gd name="connsiteY307" fmla="*/ 1580827 h 3797084"/>
              <a:gd name="connsiteX308" fmla="*/ 4881966 w 6881247"/>
              <a:gd name="connsiteY308" fmla="*/ 1596325 h 3797084"/>
              <a:gd name="connsiteX309" fmla="*/ 4928461 w 6881247"/>
              <a:gd name="connsiteY309" fmla="*/ 1627322 h 3797084"/>
              <a:gd name="connsiteX310" fmla="*/ 5083444 w 6881247"/>
              <a:gd name="connsiteY310" fmla="*/ 1673816 h 3797084"/>
              <a:gd name="connsiteX311" fmla="*/ 5176433 w 6881247"/>
              <a:gd name="connsiteY311" fmla="*/ 1704813 h 3797084"/>
              <a:gd name="connsiteX312" fmla="*/ 5238427 w 6881247"/>
              <a:gd name="connsiteY312" fmla="*/ 1751308 h 3797084"/>
              <a:gd name="connsiteX313" fmla="*/ 5331416 w 6881247"/>
              <a:gd name="connsiteY313" fmla="*/ 1844298 h 3797084"/>
              <a:gd name="connsiteX314" fmla="*/ 5393410 w 6881247"/>
              <a:gd name="connsiteY314" fmla="*/ 1890793 h 3797084"/>
              <a:gd name="connsiteX315" fmla="*/ 5486400 w 6881247"/>
              <a:gd name="connsiteY315" fmla="*/ 1968284 h 3797084"/>
              <a:gd name="connsiteX316" fmla="*/ 5548393 w 6881247"/>
              <a:gd name="connsiteY316" fmla="*/ 2061274 h 3797084"/>
              <a:gd name="connsiteX317" fmla="*/ 5594888 w 6881247"/>
              <a:gd name="connsiteY317" fmla="*/ 2123267 h 3797084"/>
              <a:gd name="connsiteX318" fmla="*/ 5703376 w 6881247"/>
              <a:gd name="connsiteY318" fmla="*/ 2262752 h 3797084"/>
              <a:gd name="connsiteX319" fmla="*/ 5749871 w 6881247"/>
              <a:gd name="connsiteY319" fmla="*/ 2309247 h 3797084"/>
              <a:gd name="connsiteX320" fmla="*/ 5873857 w 6881247"/>
              <a:gd name="connsiteY320" fmla="*/ 2247254 h 3797084"/>
              <a:gd name="connsiteX321" fmla="*/ 5920352 w 6881247"/>
              <a:gd name="connsiteY321" fmla="*/ 2231755 h 3797084"/>
              <a:gd name="connsiteX322" fmla="*/ 6028840 w 6881247"/>
              <a:gd name="connsiteY322" fmla="*/ 2185261 h 3797084"/>
              <a:gd name="connsiteX323" fmla="*/ 6053663 w 6881247"/>
              <a:gd name="connsiteY323" fmla="*/ 2418983 h 3797084"/>
              <a:gd name="connsiteX324" fmla="*/ 6168325 w 6881247"/>
              <a:gd name="connsiteY324" fmla="*/ 2216257 h 3797084"/>
              <a:gd name="connsiteX325" fmla="*/ 6881247 w 6881247"/>
              <a:gd name="connsiteY325" fmla="*/ 2923039 h 3797084"/>
              <a:gd name="connsiteX0" fmla="*/ 6834752 w 6881247"/>
              <a:gd name="connsiteY0" fmla="*/ 3797084 h 3797084"/>
              <a:gd name="connsiteX1" fmla="*/ 6741762 w 6881247"/>
              <a:gd name="connsiteY1" fmla="*/ 3719593 h 3797084"/>
              <a:gd name="connsiteX2" fmla="*/ 6695267 w 6881247"/>
              <a:gd name="connsiteY2" fmla="*/ 3704094 h 3797084"/>
              <a:gd name="connsiteX3" fmla="*/ 6602278 w 6881247"/>
              <a:gd name="connsiteY3" fmla="*/ 3642101 h 3797084"/>
              <a:gd name="connsiteX4" fmla="*/ 6509288 w 6881247"/>
              <a:gd name="connsiteY4" fmla="*/ 3611105 h 3797084"/>
              <a:gd name="connsiteX5" fmla="*/ 6462793 w 6881247"/>
              <a:gd name="connsiteY5" fmla="*/ 3595606 h 3797084"/>
              <a:gd name="connsiteX6" fmla="*/ 6416298 w 6881247"/>
              <a:gd name="connsiteY6" fmla="*/ 3564610 h 3797084"/>
              <a:gd name="connsiteX7" fmla="*/ 6323308 w 6881247"/>
              <a:gd name="connsiteY7" fmla="*/ 3487118 h 3797084"/>
              <a:gd name="connsiteX8" fmla="*/ 6292311 w 6881247"/>
              <a:gd name="connsiteY8" fmla="*/ 3440623 h 3797084"/>
              <a:gd name="connsiteX9" fmla="*/ 6199322 w 6881247"/>
              <a:gd name="connsiteY9" fmla="*/ 3316637 h 3797084"/>
              <a:gd name="connsiteX10" fmla="*/ 6137328 w 6881247"/>
              <a:gd name="connsiteY10" fmla="*/ 3223647 h 3797084"/>
              <a:gd name="connsiteX11" fmla="*/ 6106332 w 6881247"/>
              <a:gd name="connsiteY11" fmla="*/ 3177152 h 3797084"/>
              <a:gd name="connsiteX12" fmla="*/ 5966847 w 6881247"/>
              <a:gd name="connsiteY12" fmla="*/ 3084162 h 3797084"/>
              <a:gd name="connsiteX13" fmla="*/ 5920352 w 6881247"/>
              <a:gd name="connsiteY13" fmla="*/ 3053166 h 3797084"/>
              <a:gd name="connsiteX14" fmla="*/ 5780867 w 6881247"/>
              <a:gd name="connsiteY14" fmla="*/ 3006671 h 3797084"/>
              <a:gd name="connsiteX15" fmla="*/ 5734372 w 6881247"/>
              <a:gd name="connsiteY15" fmla="*/ 2991172 h 3797084"/>
              <a:gd name="connsiteX16" fmla="*/ 5594888 w 6881247"/>
              <a:gd name="connsiteY16" fmla="*/ 2960176 h 3797084"/>
              <a:gd name="connsiteX17" fmla="*/ 5501898 w 6881247"/>
              <a:gd name="connsiteY17" fmla="*/ 2913681 h 3797084"/>
              <a:gd name="connsiteX18" fmla="*/ 5455403 w 6881247"/>
              <a:gd name="connsiteY18" fmla="*/ 2882684 h 3797084"/>
              <a:gd name="connsiteX19" fmla="*/ 5253925 w 6881247"/>
              <a:gd name="connsiteY19" fmla="*/ 2851688 h 3797084"/>
              <a:gd name="connsiteX20" fmla="*/ 4850969 w 6881247"/>
              <a:gd name="connsiteY20" fmla="*/ 2867186 h 3797084"/>
              <a:gd name="connsiteX21" fmla="*/ 4726983 w 6881247"/>
              <a:gd name="connsiteY21" fmla="*/ 2882684 h 3797084"/>
              <a:gd name="connsiteX22" fmla="*/ 4525505 w 6881247"/>
              <a:gd name="connsiteY22" fmla="*/ 2898183 h 3797084"/>
              <a:gd name="connsiteX23" fmla="*/ 4448013 w 6881247"/>
              <a:gd name="connsiteY23" fmla="*/ 2913681 h 3797084"/>
              <a:gd name="connsiteX24" fmla="*/ 4401518 w 6881247"/>
              <a:gd name="connsiteY24" fmla="*/ 2929179 h 3797084"/>
              <a:gd name="connsiteX25" fmla="*/ 4293030 w 6881247"/>
              <a:gd name="connsiteY25" fmla="*/ 2913681 h 3797084"/>
              <a:gd name="connsiteX26" fmla="*/ 3564610 w 6881247"/>
              <a:gd name="connsiteY26" fmla="*/ 2944678 h 3797084"/>
              <a:gd name="connsiteX27" fmla="*/ 3518115 w 6881247"/>
              <a:gd name="connsiteY27" fmla="*/ 2960176 h 3797084"/>
              <a:gd name="connsiteX28" fmla="*/ 3363132 w 6881247"/>
              <a:gd name="connsiteY28" fmla="*/ 2991172 h 3797084"/>
              <a:gd name="connsiteX29" fmla="*/ 3285640 w 6881247"/>
              <a:gd name="connsiteY29" fmla="*/ 3006671 h 3797084"/>
              <a:gd name="connsiteX30" fmla="*/ 3239145 w 6881247"/>
              <a:gd name="connsiteY30" fmla="*/ 3022169 h 3797084"/>
              <a:gd name="connsiteX31" fmla="*/ 2789694 w 6881247"/>
              <a:gd name="connsiteY31" fmla="*/ 3068664 h 3797084"/>
              <a:gd name="connsiteX32" fmla="*/ 2727701 w 6881247"/>
              <a:gd name="connsiteY32" fmla="*/ 3084162 h 3797084"/>
              <a:gd name="connsiteX33" fmla="*/ 2278250 w 6881247"/>
              <a:gd name="connsiteY33" fmla="*/ 3115159 h 3797084"/>
              <a:gd name="connsiteX34" fmla="*/ 2169762 w 6881247"/>
              <a:gd name="connsiteY34" fmla="*/ 3130657 h 3797084"/>
              <a:gd name="connsiteX35" fmla="*/ 2076772 w 6881247"/>
              <a:gd name="connsiteY35" fmla="*/ 3161654 h 3797084"/>
              <a:gd name="connsiteX36" fmla="*/ 2014779 w 6881247"/>
              <a:gd name="connsiteY36" fmla="*/ 3177152 h 3797084"/>
              <a:gd name="connsiteX37" fmla="*/ 1921789 w 6881247"/>
              <a:gd name="connsiteY37" fmla="*/ 3208149 h 3797084"/>
              <a:gd name="connsiteX38" fmla="*/ 1813301 w 6881247"/>
              <a:gd name="connsiteY38" fmla="*/ 3223647 h 3797084"/>
              <a:gd name="connsiteX39" fmla="*/ 1766806 w 6881247"/>
              <a:gd name="connsiteY39" fmla="*/ 3254644 h 3797084"/>
              <a:gd name="connsiteX40" fmla="*/ 1751308 w 6881247"/>
              <a:gd name="connsiteY40" fmla="*/ 3301139 h 3797084"/>
              <a:gd name="connsiteX41" fmla="*/ 1704813 w 6881247"/>
              <a:gd name="connsiteY41" fmla="*/ 3363132 h 3797084"/>
              <a:gd name="connsiteX42" fmla="*/ 1642820 w 6881247"/>
              <a:gd name="connsiteY42" fmla="*/ 3456122 h 3797084"/>
              <a:gd name="connsiteX43" fmla="*/ 1611823 w 6881247"/>
              <a:gd name="connsiteY43" fmla="*/ 3502616 h 3797084"/>
              <a:gd name="connsiteX44" fmla="*/ 1596325 w 6881247"/>
              <a:gd name="connsiteY44" fmla="*/ 3549111 h 3797084"/>
              <a:gd name="connsiteX45" fmla="*/ 1549830 w 6881247"/>
              <a:gd name="connsiteY45" fmla="*/ 3595606 h 3797084"/>
              <a:gd name="connsiteX46" fmla="*/ 1518833 w 6881247"/>
              <a:gd name="connsiteY46" fmla="*/ 3642101 h 3797084"/>
              <a:gd name="connsiteX47" fmla="*/ 1503335 w 6881247"/>
              <a:gd name="connsiteY47" fmla="*/ 3595606 h 3797084"/>
              <a:gd name="connsiteX48" fmla="*/ 1518833 w 6881247"/>
              <a:gd name="connsiteY48" fmla="*/ 3487118 h 3797084"/>
              <a:gd name="connsiteX49" fmla="*/ 1580827 w 6881247"/>
              <a:gd name="connsiteY49" fmla="*/ 3347633 h 3797084"/>
              <a:gd name="connsiteX50" fmla="*/ 1627322 w 6881247"/>
              <a:gd name="connsiteY50" fmla="*/ 3316637 h 3797084"/>
              <a:gd name="connsiteX51" fmla="*/ 1673816 w 6881247"/>
              <a:gd name="connsiteY51" fmla="*/ 3223647 h 3797084"/>
              <a:gd name="connsiteX52" fmla="*/ 1720311 w 6881247"/>
              <a:gd name="connsiteY52" fmla="*/ 3130657 h 3797084"/>
              <a:gd name="connsiteX53" fmla="*/ 1766806 w 6881247"/>
              <a:gd name="connsiteY53" fmla="*/ 3115159 h 3797084"/>
              <a:gd name="connsiteX54" fmla="*/ 1906291 w 6881247"/>
              <a:gd name="connsiteY54" fmla="*/ 3053166 h 3797084"/>
              <a:gd name="connsiteX55" fmla="*/ 1968284 w 6881247"/>
              <a:gd name="connsiteY55" fmla="*/ 3022169 h 3797084"/>
              <a:gd name="connsiteX56" fmla="*/ 2014779 w 6881247"/>
              <a:gd name="connsiteY56" fmla="*/ 2991172 h 3797084"/>
              <a:gd name="connsiteX57" fmla="*/ 2061274 w 6881247"/>
              <a:gd name="connsiteY57" fmla="*/ 2975674 h 3797084"/>
              <a:gd name="connsiteX58" fmla="*/ 2262752 w 6881247"/>
              <a:gd name="connsiteY58" fmla="*/ 2944678 h 3797084"/>
              <a:gd name="connsiteX59" fmla="*/ 2355742 w 6881247"/>
              <a:gd name="connsiteY59" fmla="*/ 2929179 h 3797084"/>
              <a:gd name="connsiteX60" fmla="*/ 2247254 w 6881247"/>
              <a:gd name="connsiteY60" fmla="*/ 2867186 h 3797084"/>
              <a:gd name="connsiteX61" fmla="*/ 2138766 w 6881247"/>
              <a:gd name="connsiteY61" fmla="*/ 2836189 h 3797084"/>
              <a:gd name="connsiteX62" fmla="*/ 2045776 w 6881247"/>
              <a:gd name="connsiteY62" fmla="*/ 2774196 h 3797084"/>
              <a:gd name="connsiteX63" fmla="*/ 1999281 w 6881247"/>
              <a:gd name="connsiteY63" fmla="*/ 2743200 h 3797084"/>
              <a:gd name="connsiteX64" fmla="*/ 1968284 w 6881247"/>
              <a:gd name="connsiteY64" fmla="*/ 2696705 h 3797084"/>
              <a:gd name="connsiteX65" fmla="*/ 1875294 w 6881247"/>
              <a:gd name="connsiteY65" fmla="*/ 2665708 h 3797084"/>
              <a:gd name="connsiteX66" fmla="*/ 1766806 w 6881247"/>
              <a:gd name="connsiteY66" fmla="*/ 2603715 h 3797084"/>
              <a:gd name="connsiteX67" fmla="*/ 1658318 w 6881247"/>
              <a:gd name="connsiteY67" fmla="*/ 2526223 h 3797084"/>
              <a:gd name="connsiteX68" fmla="*/ 1549830 w 6881247"/>
              <a:gd name="connsiteY68" fmla="*/ 2448732 h 3797084"/>
              <a:gd name="connsiteX69" fmla="*/ 1456840 w 6881247"/>
              <a:gd name="connsiteY69" fmla="*/ 2386739 h 3797084"/>
              <a:gd name="connsiteX70" fmla="*/ 1317355 w 6881247"/>
              <a:gd name="connsiteY70" fmla="*/ 2340244 h 3797084"/>
              <a:gd name="connsiteX71" fmla="*/ 1270861 w 6881247"/>
              <a:gd name="connsiteY71" fmla="*/ 2324745 h 3797084"/>
              <a:gd name="connsiteX72" fmla="*/ 1131376 w 6881247"/>
              <a:gd name="connsiteY72" fmla="*/ 2278250 h 3797084"/>
              <a:gd name="connsiteX73" fmla="*/ 1084881 w 6881247"/>
              <a:gd name="connsiteY73" fmla="*/ 2247254 h 3797084"/>
              <a:gd name="connsiteX74" fmla="*/ 914400 w 6881247"/>
              <a:gd name="connsiteY74" fmla="*/ 2200759 h 3797084"/>
              <a:gd name="connsiteX75" fmla="*/ 867905 w 6881247"/>
              <a:gd name="connsiteY75" fmla="*/ 2169762 h 3797084"/>
              <a:gd name="connsiteX76" fmla="*/ 929898 w 6881247"/>
              <a:gd name="connsiteY76" fmla="*/ 2107769 h 3797084"/>
              <a:gd name="connsiteX77" fmla="*/ 1053884 w 6881247"/>
              <a:gd name="connsiteY77" fmla="*/ 2154264 h 3797084"/>
              <a:gd name="connsiteX78" fmla="*/ 1208867 w 6881247"/>
              <a:gd name="connsiteY78" fmla="*/ 2216257 h 3797084"/>
              <a:gd name="connsiteX79" fmla="*/ 1255362 w 6881247"/>
              <a:gd name="connsiteY79" fmla="*/ 2247254 h 3797084"/>
              <a:gd name="connsiteX80" fmla="*/ 1301857 w 6881247"/>
              <a:gd name="connsiteY80" fmla="*/ 2262752 h 3797084"/>
              <a:gd name="connsiteX81" fmla="*/ 1425844 w 6881247"/>
              <a:gd name="connsiteY81" fmla="*/ 2293749 h 3797084"/>
              <a:gd name="connsiteX82" fmla="*/ 1565328 w 6881247"/>
              <a:gd name="connsiteY82" fmla="*/ 2324745 h 3797084"/>
              <a:gd name="connsiteX83" fmla="*/ 1751308 w 6881247"/>
              <a:gd name="connsiteY83" fmla="*/ 2386739 h 3797084"/>
              <a:gd name="connsiteX84" fmla="*/ 1797803 w 6881247"/>
              <a:gd name="connsiteY84" fmla="*/ 2402237 h 3797084"/>
              <a:gd name="connsiteX85" fmla="*/ 1890793 w 6881247"/>
              <a:gd name="connsiteY85" fmla="*/ 2464230 h 3797084"/>
              <a:gd name="connsiteX86" fmla="*/ 2030278 w 6881247"/>
              <a:gd name="connsiteY86" fmla="*/ 2572718 h 3797084"/>
              <a:gd name="connsiteX87" fmla="*/ 2123267 w 6881247"/>
              <a:gd name="connsiteY87" fmla="*/ 2619213 h 3797084"/>
              <a:gd name="connsiteX88" fmla="*/ 2216257 w 6881247"/>
              <a:gd name="connsiteY88" fmla="*/ 2696705 h 3797084"/>
              <a:gd name="connsiteX89" fmla="*/ 2309247 w 6881247"/>
              <a:gd name="connsiteY89" fmla="*/ 2727701 h 3797084"/>
              <a:gd name="connsiteX90" fmla="*/ 2355742 w 6881247"/>
              <a:gd name="connsiteY90" fmla="*/ 2758698 h 3797084"/>
              <a:gd name="connsiteX91" fmla="*/ 2572718 w 6881247"/>
              <a:gd name="connsiteY91" fmla="*/ 2758698 h 3797084"/>
              <a:gd name="connsiteX92" fmla="*/ 2789694 w 6881247"/>
              <a:gd name="connsiteY92" fmla="*/ 2789694 h 3797084"/>
              <a:gd name="connsiteX93" fmla="*/ 2898183 w 6881247"/>
              <a:gd name="connsiteY93" fmla="*/ 2820691 h 3797084"/>
              <a:gd name="connsiteX94" fmla="*/ 3130657 w 6881247"/>
              <a:gd name="connsiteY94" fmla="*/ 2836189 h 3797084"/>
              <a:gd name="connsiteX95" fmla="*/ 3456122 w 6881247"/>
              <a:gd name="connsiteY95" fmla="*/ 2820691 h 3797084"/>
              <a:gd name="connsiteX96" fmla="*/ 3595606 w 6881247"/>
              <a:gd name="connsiteY96" fmla="*/ 2805193 h 3797084"/>
              <a:gd name="connsiteX97" fmla="*/ 3642101 w 6881247"/>
              <a:gd name="connsiteY97" fmla="*/ 2774196 h 3797084"/>
              <a:gd name="connsiteX98" fmla="*/ 3626603 w 6881247"/>
              <a:gd name="connsiteY98" fmla="*/ 2727701 h 3797084"/>
              <a:gd name="connsiteX99" fmla="*/ 3580108 w 6881247"/>
              <a:gd name="connsiteY99" fmla="*/ 2681206 h 3797084"/>
              <a:gd name="connsiteX100" fmla="*/ 3425125 w 6881247"/>
              <a:gd name="connsiteY100" fmla="*/ 2603715 h 3797084"/>
              <a:gd name="connsiteX101" fmla="*/ 3378630 w 6881247"/>
              <a:gd name="connsiteY101" fmla="*/ 2572718 h 3797084"/>
              <a:gd name="connsiteX102" fmla="*/ 3239145 w 6881247"/>
              <a:gd name="connsiteY102" fmla="*/ 2495227 h 3797084"/>
              <a:gd name="connsiteX103" fmla="*/ 3146155 w 6881247"/>
              <a:gd name="connsiteY103" fmla="*/ 2417735 h 3797084"/>
              <a:gd name="connsiteX104" fmla="*/ 3099661 w 6881247"/>
              <a:gd name="connsiteY104" fmla="*/ 2402237 h 3797084"/>
              <a:gd name="connsiteX105" fmla="*/ 3053166 w 6881247"/>
              <a:gd name="connsiteY105" fmla="*/ 2309247 h 3797084"/>
              <a:gd name="connsiteX106" fmla="*/ 3099661 w 6881247"/>
              <a:gd name="connsiteY106" fmla="*/ 2293749 h 3797084"/>
              <a:gd name="connsiteX107" fmla="*/ 3254644 w 6881247"/>
              <a:gd name="connsiteY107" fmla="*/ 2340244 h 3797084"/>
              <a:gd name="connsiteX108" fmla="*/ 3347633 w 6881247"/>
              <a:gd name="connsiteY108" fmla="*/ 2402237 h 3797084"/>
              <a:gd name="connsiteX109" fmla="*/ 3394128 w 6881247"/>
              <a:gd name="connsiteY109" fmla="*/ 2433233 h 3797084"/>
              <a:gd name="connsiteX110" fmla="*/ 3487118 w 6881247"/>
              <a:gd name="connsiteY110" fmla="*/ 2464230 h 3797084"/>
              <a:gd name="connsiteX111" fmla="*/ 3533613 w 6881247"/>
              <a:gd name="connsiteY111" fmla="*/ 2510725 h 3797084"/>
              <a:gd name="connsiteX112" fmla="*/ 3564610 w 6881247"/>
              <a:gd name="connsiteY112" fmla="*/ 2557220 h 3797084"/>
              <a:gd name="connsiteX113" fmla="*/ 3657600 w 6881247"/>
              <a:gd name="connsiteY113" fmla="*/ 2619213 h 3797084"/>
              <a:gd name="connsiteX114" fmla="*/ 3704094 w 6881247"/>
              <a:gd name="connsiteY114" fmla="*/ 2650210 h 3797084"/>
              <a:gd name="connsiteX115" fmla="*/ 3797084 w 6881247"/>
              <a:gd name="connsiteY115" fmla="*/ 2727701 h 3797084"/>
              <a:gd name="connsiteX116" fmla="*/ 3859078 w 6881247"/>
              <a:gd name="connsiteY116" fmla="*/ 2743200 h 3797084"/>
              <a:gd name="connsiteX117" fmla="*/ 4091552 w 6881247"/>
              <a:gd name="connsiteY117" fmla="*/ 2727701 h 3797084"/>
              <a:gd name="connsiteX118" fmla="*/ 4262033 w 6881247"/>
              <a:gd name="connsiteY118" fmla="*/ 2712203 h 3797084"/>
              <a:gd name="connsiteX119" fmla="*/ 4510006 w 6881247"/>
              <a:gd name="connsiteY119" fmla="*/ 2743200 h 3797084"/>
              <a:gd name="connsiteX120" fmla="*/ 4587498 w 6881247"/>
              <a:gd name="connsiteY120" fmla="*/ 2758698 h 3797084"/>
              <a:gd name="connsiteX121" fmla="*/ 4804474 w 6881247"/>
              <a:gd name="connsiteY121" fmla="*/ 2774196 h 3797084"/>
              <a:gd name="connsiteX122" fmla="*/ 4943959 w 6881247"/>
              <a:gd name="connsiteY122" fmla="*/ 2758698 h 3797084"/>
              <a:gd name="connsiteX123" fmla="*/ 5036949 w 6881247"/>
              <a:gd name="connsiteY123" fmla="*/ 2727701 h 3797084"/>
              <a:gd name="connsiteX124" fmla="*/ 5129939 w 6881247"/>
              <a:gd name="connsiteY124" fmla="*/ 2712203 h 3797084"/>
              <a:gd name="connsiteX125" fmla="*/ 5191932 w 6881247"/>
              <a:gd name="connsiteY125" fmla="*/ 2696705 h 3797084"/>
              <a:gd name="connsiteX126" fmla="*/ 5269423 w 6881247"/>
              <a:gd name="connsiteY126" fmla="*/ 2681206 h 3797084"/>
              <a:gd name="connsiteX127" fmla="*/ 5284922 w 6881247"/>
              <a:gd name="connsiteY127" fmla="*/ 2634711 h 3797084"/>
              <a:gd name="connsiteX128" fmla="*/ 5160935 w 6881247"/>
              <a:gd name="connsiteY128" fmla="*/ 2526223 h 3797084"/>
              <a:gd name="connsiteX129" fmla="*/ 5052447 w 6881247"/>
              <a:gd name="connsiteY129" fmla="*/ 2479728 h 3797084"/>
              <a:gd name="connsiteX130" fmla="*/ 4959457 w 6881247"/>
              <a:gd name="connsiteY130" fmla="*/ 2448732 h 3797084"/>
              <a:gd name="connsiteX131" fmla="*/ 4897464 w 6881247"/>
              <a:gd name="connsiteY131" fmla="*/ 2417735 h 3797084"/>
              <a:gd name="connsiteX132" fmla="*/ 4850969 w 6881247"/>
              <a:gd name="connsiteY132" fmla="*/ 2386739 h 3797084"/>
              <a:gd name="connsiteX133" fmla="*/ 4804474 w 6881247"/>
              <a:gd name="connsiteY133" fmla="*/ 2371240 h 3797084"/>
              <a:gd name="connsiteX134" fmla="*/ 4711484 w 6881247"/>
              <a:gd name="connsiteY134" fmla="*/ 2293749 h 3797084"/>
              <a:gd name="connsiteX135" fmla="*/ 4664989 w 6881247"/>
              <a:gd name="connsiteY135" fmla="*/ 2278250 h 3797084"/>
              <a:gd name="connsiteX136" fmla="*/ 4525505 w 6881247"/>
              <a:gd name="connsiteY136" fmla="*/ 2138766 h 3797084"/>
              <a:gd name="connsiteX137" fmla="*/ 4479010 w 6881247"/>
              <a:gd name="connsiteY137" fmla="*/ 2092271 h 3797084"/>
              <a:gd name="connsiteX138" fmla="*/ 5117559 w 6881247"/>
              <a:gd name="connsiteY138" fmla="*/ 2202959 h 3797084"/>
              <a:gd name="connsiteX139" fmla="*/ 4401518 w 6881247"/>
              <a:gd name="connsiteY139" fmla="*/ 1999281 h 3797084"/>
              <a:gd name="connsiteX140" fmla="*/ 4277532 w 6881247"/>
              <a:gd name="connsiteY140" fmla="*/ 1906291 h 3797084"/>
              <a:gd name="connsiteX141" fmla="*/ 4613503 w 6881247"/>
              <a:gd name="connsiteY141" fmla="*/ 1914927 h 3797084"/>
              <a:gd name="connsiteX142" fmla="*/ 4138047 w 6881247"/>
              <a:gd name="connsiteY142" fmla="*/ 1782305 h 3797084"/>
              <a:gd name="connsiteX143" fmla="*/ 4037439 w 6881247"/>
              <a:gd name="connsiteY143" fmla="*/ 1698903 h 3797084"/>
              <a:gd name="connsiteX144" fmla="*/ 3952067 w 6881247"/>
              <a:gd name="connsiteY144" fmla="*/ 1611823 h 3797084"/>
              <a:gd name="connsiteX145" fmla="*/ 3921071 w 6881247"/>
              <a:gd name="connsiteY145" fmla="*/ 1565328 h 3797084"/>
              <a:gd name="connsiteX146" fmla="*/ 3828081 w 6881247"/>
              <a:gd name="connsiteY146" fmla="*/ 1456840 h 3797084"/>
              <a:gd name="connsiteX147" fmla="*/ 3781586 w 6881247"/>
              <a:gd name="connsiteY147" fmla="*/ 1425844 h 3797084"/>
              <a:gd name="connsiteX148" fmla="*/ 3688596 w 6881247"/>
              <a:gd name="connsiteY148" fmla="*/ 1394847 h 3797084"/>
              <a:gd name="connsiteX149" fmla="*/ 3549111 w 6881247"/>
              <a:gd name="connsiteY149" fmla="*/ 1348352 h 3797084"/>
              <a:gd name="connsiteX150" fmla="*/ 3456122 w 6881247"/>
              <a:gd name="connsiteY150" fmla="*/ 1317355 h 3797084"/>
              <a:gd name="connsiteX151" fmla="*/ 3409627 w 6881247"/>
              <a:gd name="connsiteY151" fmla="*/ 1301857 h 3797084"/>
              <a:gd name="connsiteX152" fmla="*/ 3363132 w 6881247"/>
              <a:gd name="connsiteY152" fmla="*/ 1286359 h 3797084"/>
              <a:gd name="connsiteX153" fmla="*/ 3301139 w 6881247"/>
              <a:gd name="connsiteY153" fmla="*/ 1270861 h 3797084"/>
              <a:gd name="connsiteX154" fmla="*/ 3223647 w 6881247"/>
              <a:gd name="connsiteY154" fmla="*/ 1255362 h 3797084"/>
              <a:gd name="connsiteX155" fmla="*/ 2712203 w 6881247"/>
              <a:gd name="connsiteY155" fmla="*/ 1224366 h 3797084"/>
              <a:gd name="connsiteX156" fmla="*/ 2495227 w 6881247"/>
              <a:gd name="connsiteY156" fmla="*/ 1239864 h 3797084"/>
              <a:gd name="connsiteX157" fmla="*/ 2293749 w 6881247"/>
              <a:gd name="connsiteY157" fmla="*/ 1286359 h 3797084"/>
              <a:gd name="connsiteX158" fmla="*/ 2200759 w 6881247"/>
              <a:gd name="connsiteY158" fmla="*/ 1317355 h 3797084"/>
              <a:gd name="connsiteX159" fmla="*/ 2138766 w 6881247"/>
              <a:gd name="connsiteY159" fmla="*/ 1348352 h 3797084"/>
              <a:gd name="connsiteX160" fmla="*/ 2030278 w 6881247"/>
              <a:gd name="connsiteY160" fmla="*/ 1379349 h 3797084"/>
              <a:gd name="connsiteX161" fmla="*/ 1937288 w 6881247"/>
              <a:gd name="connsiteY161" fmla="*/ 1410345 h 3797084"/>
              <a:gd name="connsiteX162" fmla="*/ 1890793 w 6881247"/>
              <a:gd name="connsiteY162" fmla="*/ 1441342 h 3797084"/>
              <a:gd name="connsiteX163" fmla="*/ 1735810 w 6881247"/>
              <a:gd name="connsiteY163" fmla="*/ 1487837 h 3797084"/>
              <a:gd name="connsiteX164" fmla="*/ 1642820 w 6881247"/>
              <a:gd name="connsiteY164" fmla="*/ 1518833 h 3797084"/>
              <a:gd name="connsiteX165" fmla="*/ 1596325 w 6881247"/>
              <a:gd name="connsiteY165" fmla="*/ 1534332 h 3797084"/>
              <a:gd name="connsiteX166" fmla="*/ 1580827 w 6881247"/>
              <a:gd name="connsiteY166" fmla="*/ 1487837 h 3797084"/>
              <a:gd name="connsiteX167" fmla="*/ 1627322 w 6881247"/>
              <a:gd name="connsiteY167" fmla="*/ 1441342 h 3797084"/>
              <a:gd name="connsiteX168" fmla="*/ 1673816 w 6881247"/>
              <a:gd name="connsiteY168" fmla="*/ 1410345 h 3797084"/>
              <a:gd name="connsiteX169" fmla="*/ 1782305 w 6881247"/>
              <a:gd name="connsiteY169" fmla="*/ 1363850 h 3797084"/>
              <a:gd name="connsiteX170" fmla="*/ 1844298 w 6881247"/>
              <a:gd name="connsiteY170" fmla="*/ 1348352 h 3797084"/>
              <a:gd name="connsiteX171" fmla="*/ 1890793 w 6881247"/>
              <a:gd name="connsiteY171" fmla="*/ 1317355 h 3797084"/>
              <a:gd name="connsiteX172" fmla="*/ 1983783 w 6881247"/>
              <a:gd name="connsiteY172" fmla="*/ 1286359 h 3797084"/>
              <a:gd name="connsiteX173" fmla="*/ 1441342 w 6881247"/>
              <a:gd name="connsiteY173" fmla="*/ 1379349 h 3797084"/>
              <a:gd name="connsiteX174" fmla="*/ 1317355 w 6881247"/>
              <a:gd name="connsiteY174" fmla="*/ 1425844 h 3797084"/>
              <a:gd name="connsiteX175" fmla="*/ 1208867 w 6881247"/>
              <a:gd name="connsiteY175" fmla="*/ 1441342 h 3797084"/>
              <a:gd name="connsiteX176" fmla="*/ 1115878 w 6881247"/>
              <a:gd name="connsiteY176" fmla="*/ 1456840 h 3797084"/>
              <a:gd name="connsiteX177" fmla="*/ 976393 w 6881247"/>
              <a:gd name="connsiteY177" fmla="*/ 1487837 h 3797084"/>
              <a:gd name="connsiteX178" fmla="*/ 821410 w 6881247"/>
              <a:gd name="connsiteY178" fmla="*/ 1518833 h 3797084"/>
              <a:gd name="connsiteX179" fmla="*/ 774915 w 6881247"/>
              <a:gd name="connsiteY179" fmla="*/ 1534332 h 3797084"/>
              <a:gd name="connsiteX180" fmla="*/ 650928 w 6881247"/>
              <a:gd name="connsiteY180" fmla="*/ 1565328 h 3797084"/>
              <a:gd name="connsiteX181" fmla="*/ 573437 w 6881247"/>
              <a:gd name="connsiteY181" fmla="*/ 1596325 h 3797084"/>
              <a:gd name="connsiteX182" fmla="*/ 480447 w 6881247"/>
              <a:gd name="connsiteY182" fmla="*/ 1627322 h 3797084"/>
              <a:gd name="connsiteX183" fmla="*/ 387457 w 6881247"/>
              <a:gd name="connsiteY183" fmla="*/ 1673816 h 3797084"/>
              <a:gd name="connsiteX184" fmla="*/ 340962 w 6881247"/>
              <a:gd name="connsiteY184" fmla="*/ 1689315 h 3797084"/>
              <a:gd name="connsiteX185" fmla="*/ 247972 w 6881247"/>
              <a:gd name="connsiteY185" fmla="*/ 1751308 h 3797084"/>
              <a:gd name="connsiteX186" fmla="*/ 170481 w 6881247"/>
              <a:gd name="connsiteY186" fmla="*/ 1844298 h 3797084"/>
              <a:gd name="connsiteX187" fmla="*/ 123986 w 6881247"/>
              <a:gd name="connsiteY187" fmla="*/ 1906291 h 3797084"/>
              <a:gd name="connsiteX188" fmla="*/ 61993 w 6881247"/>
              <a:gd name="connsiteY188" fmla="*/ 1937288 h 3797084"/>
              <a:gd name="connsiteX189" fmla="*/ 46494 w 6881247"/>
              <a:gd name="connsiteY189" fmla="*/ 1983783 h 3797084"/>
              <a:gd name="connsiteX190" fmla="*/ 15498 w 6881247"/>
              <a:gd name="connsiteY190" fmla="*/ 1890793 h 3797084"/>
              <a:gd name="connsiteX191" fmla="*/ 0 w 6881247"/>
              <a:gd name="connsiteY191" fmla="*/ 1844298 h 3797084"/>
              <a:gd name="connsiteX192" fmla="*/ 15498 w 6881247"/>
              <a:gd name="connsiteY192" fmla="*/ 1782305 h 3797084"/>
              <a:gd name="connsiteX193" fmla="*/ 154983 w 6881247"/>
              <a:gd name="connsiteY193" fmla="*/ 1673816 h 3797084"/>
              <a:gd name="connsiteX194" fmla="*/ 216976 w 6881247"/>
              <a:gd name="connsiteY194" fmla="*/ 1658318 h 3797084"/>
              <a:gd name="connsiteX195" fmla="*/ 278969 w 6881247"/>
              <a:gd name="connsiteY195" fmla="*/ 1627322 h 3797084"/>
              <a:gd name="connsiteX196" fmla="*/ 325464 w 6881247"/>
              <a:gd name="connsiteY196" fmla="*/ 1611823 h 3797084"/>
              <a:gd name="connsiteX197" fmla="*/ 371959 w 6881247"/>
              <a:gd name="connsiteY197" fmla="*/ 1580827 h 3797084"/>
              <a:gd name="connsiteX198" fmla="*/ 418454 w 6881247"/>
              <a:gd name="connsiteY198" fmla="*/ 1565328 h 3797084"/>
              <a:gd name="connsiteX199" fmla="*/ 573437 w 6881247"/>
              <a:gd name="connsiteY199" fmla="*/ 1503335 h 3797084"/>
              <a:gd name="connsiteX200" fmla="*/ 619932 w 6881247"/>
              <a:gd name="connsiteY200" fmla="*/ 1487837 h 3797084"/>
              <a:gd name="connsiteX201" fmla="*/ 666427 w 6881247"/>
              <a:gd name="connsiteY201" fmla="*/ 1472339 h 3797084"/>
              <a:gd name="connsiteX202" fmla="*/ 712922 w 6881247"/>
              <a:gd name="connsiteY202" fmla="*/ 1441342 h 3797084"/>
              <a:gd name="connsiteX203" fmla="*/ 805911 w 6881247"/>
              <a:gd name="connsiteY203" fmla="*/ 1410345 h 3797084"/>
              <a:gd name="connsiteX204" fmla="*/ 914400 w 6881247"/>
              <a:gd name="connsiteY204" fmla="*/ 1379349 h 3797084"/>
              <a:gd name="connsiteX205" fmla="*/ 960894 w 6881247"/>
              <a:gd name="connsiteY205" fmla="*/ 1363850 h 3797084"/>
              <a:gd name="connsiteX206" fmla="*/ 1115878 w 6881247"/>
              <a:gd name="connsiteY206" fmla="*/ 1317355 h 3797084"/>
              <a:gd name="connsiteX207" fmla="*/ 1270861 w 6881247"/>
              <a:gd name="connsiteY207" fmla="*/ 1270861 h 3797084"/>
              <a:gd name="connsiteX208" fmla="*/ 1317355 w 6881247"/>
              <a:gd name="connsiteY208" fmla="*/ 1255362 h 3797084"/>
              <a:gd name="connsiteX209" fmla="*/ 1379349 w 6881247"/>
              <a:gd name="connsiteY209" fmla="*/ 1239864 h 3797084"/>
              <a:gd name="connsiteX210" fmla="*/ 1425844 w 6881247"/>
              <a:gd name="connsiteY210" fmla="*/ 1224366 h 3797084"/>
              <a:gd name="connsiteX211" fmla="*/ 1518833 w 6881247"/>
              <a:gd name="connsiteY211" fmla="*/ 1208867 h 3797084"/>
              <a:gd name="connsiteX212" fmla="*/ 1642820 w 6881247"/>
              <a:gd name="connsiteY212" fmla="*/ 1177871 h 3797084"/>
              <a:gd name="connsiteX213" fmla="*/ 1735810 w 6881247"/>
              <a:gd name="connsiteY213" fmla="*/ 1146874 h 3797084"/>
              <a:gd name="connsiteX214" fmla="*/ 1782305 w 6881247"/>
              <a:gd name="connsiteY214" fmla="*/ 1131376 h 3797084"/>
              <a:gd name="connsiteX215" fmla="*/ 1859796 w 6881247"/>
              <a:gd name="connsiteY215" fmla="*/ 1115878 h 3797084"/>
              <a:gd name="connsiteX216" fmla="*/ 1952786 w 6881247"/>
              <a:gd name="connsiteY216" fmla="*/ 1100379 h 3797084"/>
              <a:gd name="connsiteX217" fmla="*/ 2309247 w 6881247"/>
              <a:gd name="connsiteY217" fmla="*/ 1084881 h 3797084"/>
              <a:gd name="connsiteX218" fmla="*/ 2743200 w 6881247"/>
              <a:gd name="connsiteY218" fmla="*/ 1053884 h 3797084"/>
              <a:gd name="connsiteX219" fmla="*/ 2867186 w 6881247"/>
              <a:gd name="connsiteY219" fmla="*/ 1038386 h 3797084"/>
              <a:gd name="connsiteX220" fmla="*/ 3068664 w 6881247"/>
              <a:gd name="connsiteY220" fmla="*/ 1022888 h 3797084"/>
              <a:gd name="connsiteX221" fmla="*/ 3688596 w 6881247"/>
              <a:gd name="connsiteY221" fmla="*/ 1053884 h 3797084"/>
              <a:gd name="connsiteX222" fmla="*/ 4045057 w 6881247"/>
              <a:gd name="connsiteY222" fmla="*/ 1100379 h 3797084"/>
              <a:gd name="connsiteX223" fmla="*/ 4138047 w 6881247"/>
              <a:gd name="connsiteY223" fmla="*/ 1131376 h 3797084"/>
              <a:gd name="connsiteX224" fmla="*/ 4184542 w 6881247"/>
              <a:gd name="connsiteY224" fmla="*/ 1162372 h 3797084"/>
              <a:gd name="connsiteX225" fmla="*/ 4153545 w 6881247"/>
              <a:gd name="connsiteY225" fmla="*/ 1053884 h 3797084"/>
              <a:gd name="connsiteX226" fmla="*/ 4122549 w 6881247"/>
              <a:gd name="connsiteY226" fmla="*/ 1007389 h 3797084"/>
              <a:gd name="connsiteX227" fmla="*/ 4091552 w 6881247"/>
              <a:gd name="connsiteY227" fmla="*/ 898901 h 3797084"/>
              <a:gd name="connsiteX228" fmla="*/ 4122549 w 6881247"/>
              <a:gd name="connsiteY228" fmla="*/ 774915 h 3797084"/>
              <a:gd name="connsiteX229" fmla="*/ 4184542 w 6881247"/>
              <a:gd name="connsiteY229" fmla="*/ 681925 h 3797084"/>
              <a:gd name="connsiteX230" fmla="*/ 4469487 w 6881247"/>
              <a:gd name="connsiteY230" fmla="*/ 834807 h 3797084"/>
              <a:gd name="connsiteX231" fmla="*/ 4355023 w 6881247"/>
              <a:gd name="connsiteY231" fmla="*/ 542440 h 3797084"/>
              <a:gd name="connsiteX232" fmla="*/ 4448013 w 6881247"/>
              <a:gd name="connsiteY232" fmla="*/ 480447 h 3797084"/>
              <a:gd name="connsiteX233" fmla="*/ 4494508 w 6881247"/>
              <a:gd name="connsiteY233" fmla="*/ 449450 h 3797084"/>
              <a:gd name="connsiteX234" fmla="*/ 4556501 w 6881247"/>
              <a:gd name="connsiteY234" fmla="*/ 418454 h 3797084"/>
              <a:gd name="connsiteX235" fmla="*/ 4541495 w 6881247"/>
              <a:gd name="connsiteY235" fmla="*/ 690791 h 3797084"/>
              <a:gd name="connsiteX236" fmla="*/ 4804474 w 6881247"/>
              <a:gd name="connsiteY236" fmla="*/ 294467 h 3797084"/>
              <a:gd name="connsiteX237" fmla="*/ 4850969 w 6881247"/>
              <a:gd name="connsiteY237" fmla="*/ 263471 h 3797084"/>
              <a:gd name="connsiteX238" fmla="*/ 4897464 w 6881247"/>
              <a:gd name="connsiteY238" fmla="*/ 247972 h 3797084"/>
              <a:gd name="connsiteX239" fmla="*/ 5021450 w 6881247"/>
              <a:gd name="connsiteY239" fmla="*/ 185979 h 3797084"/>
              <a:gd name="connsiteX240" fmla="*/ 5145437 w 6881247"/>
              <a:gd name="connsiteY240" fmla="*/ 154983 h 3797084"/>
              <a:gd name="connsiteX241" fmla="*/ 5315918 w 6881247"/>
              <a:gd name="connsiteY241" fmla="*/ 92989 h 3797084"/>
              <a:gd name="connsiteX242" fmla="*/ 5117559 w 6881247"/>
              <a:gd name="connsiteY242" fmla="*/ 474767 h 3797084"/>
              <a:gd name="connsiteX243" fmla="*/ 5408908 w 6881247"/>
              <a:gd name="connsiteY243" fmla="*/ 61993 h 3797084"/>
              <a:gd name="connsiteX244" fmla="*/ 5687878 w 6881247"/>
              <a:gd name="connsiteY244" fmla="*/ 15498 h 3797084"/>
              <a:gd name="connsiteX245" fmla="*/ 5749871 w 6881247"/>
              <a:gd name="connsiteY245" fmla="*/ 0 h 3797084"/>
              <a:gd name="connsiteX246" fmla="*/ 6152827 w 6881247"/>
              <a:gd name="connsiteY246" fmla="*/ 15498 h 3797084"/>
              <a:gd name="connsiteX247" fmla="*/ 6199322 w 6881247"/>
              <a:gd name="connsiteY247" fmla="*/ 30996 h 3797084"/>
              <a:gd name="connsiteX248" fmla="*/ 6276813 w 6881247"/>
              <a:gd name="connsiteY248" fmla="*/ 46494 h 3797084"/>
              <a:gd name="connsiteX249" fmla="*/ 6369803 w 6881247"/>
              <a:gd name="connsiteY249" fmla="*/ 77491 h 3797084"/>
              <a:gd name="connsiteX250" fmla="*/ 6416298 w 6881247"/>
              <a:gd name="connsiteY250" fmla="*/ 108488 h 3797084"/>
              <a:gd name="connsiteX251" fmla="*/ 6509288 w 6881247"/>
              <a:gd name="connsiteY251" fmla="*/ 139484 h 3797084"/>
              <a:gd name="connsiteX252" fmla="*/ 6509288 w 6881247"/>
              <a:gd name="connsiteY252" fmla="*/ 216976 h 3797084"/>
              <a:gd name="connsiteX253" fmla="*/ 6400800 w 6881247"/>
              <a:gd name="connsiteY253" fmla="*/ 232474 h 3797084"/>
              <a:gd name="connsiteX254" fmla="*/ 6214820 w 6881247"/>
              <a:gd name="connsiteY254" fmla="*/ 247972 h 3797084"/>
              <a:gd name="connsiteX255" fmla="*/ 6152827 w 6881247"/>
              <a:gd name="connsiteY255" fmla="*/ 263471 h 3797084"/>
              <a:gd name="connsiteX256" fmla="*/ 5904854 w 6881247"/>
              <a:gd name="connsiteY256" fmla="*/ 232474 h 3797084"/>
              <a:gd name="connsiteX257" fmla="*/ 5734372 w 6881247"/>
              <a:gd name="connsiteY257" fmla="*/ 247972 h 3797084"/>
              <a:gd name="connsiteX258" fmla="*/ 5641383 w 6881247"/>
              <a:gd name="connsiteY258" fmla="*/ 278969 h 3797084"/>
              <a:gd name="connsiteX259" fmla="*/ 5749871 w 6881247"/>
              <a:gd name="connsiteY259" fmla="*/ 325464 h 3797084"/>
              <a:gd name="connsiteX260" fmla="*/ 5811864 w 6881247"/>
              <a:gd name="connsiteY260" fmla="*/ 356461 h 3797084"/>
              <a:gd name="connsiteX261" fmla="*/ 5873857 w 6881247"/>
              <a:gd name="connsiteY261" fmla="*/ 371959 h 3797084"/>
              <a:gd name="connsiteX262" fmla="*/ 5966847 w 6881247"/>
              <a:gd name="connsiteY262" fmla="*/ 402955 h 3797084"/>
              <a:gd name="connsiteX263" fmla="*/ 6013342 w 6881247"/>
              <a:gd name="connsiteY263" fmla="*/ 433952 h 3797084"/>
              <a:gd name="connsiteX264" fmla="*/ 6059837 w 6881247"/>
              <a:gd name="connsiteY264" fmla="*/ 449450 h 3797084"/>
              <a:gd name="connsiteX265" fmla="*/ 6137328 w 6881247"/>
              <a:gd name="connsiteY265" fmla="*/ 542440 h 3797084"/>
              <a:gd name="connsiteX266" fmla="*/ 6183823 w 6881247"/>
              <a:gd name="connsiteY266" fmla="*/ 604433 h 3797084"/>
              <a:gd name="connsiteX267" fmla="*/ 6230318 w 6881247"/>
              <a:gd name="connsiteY267" fmla="*/ 712922 h 3797084"/>
              <a:gd name="connsiteX268" fmla="*/ 6261315 w 6881247"/>
              <a:gd name="connsiteY268" fmla="*/ 759416 h 3797084"/>
              <a:gd name="connsiteX269" fmla="*/ 6276813 w 6881247"/>
              <a:gd name="connsiteY269" fmla="*/ 821410 h 3797084"/>
              <a:gd name="connsiteX270" fmla="*/ 6121830 w 6881247"/>
              <a:gd name="connsiteY270" fmla="*/ 790413 h 3797084"/>
              <a:gd name="connsiteX271" fmla="*/ 5966847 w 6881247"/>
              <a:gd name="connsiteY271" fmla="*/ 681925 h 3797084"/>
              <a:gd name="connsiteX272" fmla="*/ 5904854 w 6881247"/>
              <a:gd name="connsiteY272" fmla="*/ 650928 h 3797084"/>
              <a:gd name="connsiteX273" fmla="*/ 5765369 w 6881247"/>
              <a:gd name="connsiteY273" fmla="*/ 542440 h 3797084"/>
              <a:gd name="connsiteX274" fmla="*/ 5548393 w 6881247"/>
              <a:gd name="connsiteY274" fmla="*/ 511444 h 3797084"/>
              <a:gd name="connsiteX275" fmla="*/ 5300420 w 6881247"/>
              <a:gd name="connsiteY275" fmla="*/ 526942 h 3797084"/>
              <a:gd name="connsiteX276" fmla="*/ 5238427 w 6881247"/>
              <a:gd name="connsiteY276" fmla="*/ 542440 h 3797084"/>
              <a:gd name="connsiteX277" fmla="*/ 5145437 w 6881247"/>
              <a:gd name="connsiteY277" fmla="*/ 588935 h 3797084"/>
              <a:gd name="connsiteX278" fmla="*/ 5083444 w 6881247"/>
              <a:gd name="connsiteY278" fmla="*/ 635430 h 3797084"/>
              <a:gd name="connsiteX279" fmla="*/ 4912962 w 6881247"/>
              <a:gd name="connsiteY279" fmla="*/ 774915 h 3797084"/>
              <a:gd name="connsiteX280" fmla="*/ 4835471 w 6881247"/>
              <a:gd name="connsiteY280" fmla="*/ 914400 h 3797084"/>
              <a:gd name="connsiteX281" fmla="*/ 4974955 w 6881247"/>
              <a:gd name="connsiteY281" fmla="*/ 960894 h 3797084"/>
              <a:gd name="connsiteX282" fmla="*/ 5067945 w 6881247"/>
              <a:gd name="connsiteY282" fmla="*/ 991891 h 3797084"/>
              <a:gd name="connsiteX283" fmla="*/ 5176433 w 6881247"/>
              <a:gd name="connsiteY283" fmla="*/ 1038386 h 3797084"/>
              <a:gd name="connsiteX284" fmla="*/ 5238427 w 6881247"/>
              <a:gd name="connsiteY284" fmla="*/ 1084881 h 3797084"/>
              <a:gd name="connsiteX285" fmla="*/ 5470901 w 6881247"/>
              <a:gd name="connsiteY285" fmla="*/ 1115878 h 3797084"/>
              <a:gd name="connsiteX286" fmla="*/ 5765369 w 6881247"/>
              <a:gd name="connsiteY286" fmla="*/ 1146874 h 3797084"/>
              <a:gd name="connsiteX287" fmla="*/ 5935850 w 6881247"/>
              <a:gd name="connsiteY287" fmla="*/ 1224366 h 3797084"/>
              <a:gd name="connsiteX288" fmla="*/ 6013342 w 6881247"/>
              <a:gd name="connsiteY288" fmla="*/ 1317355 h 3797084"/>
              <a:gd name="connsiteX289" fmla="*/ 6106332 w 6881247"/>
              <a:gd name="connsiteY289" fmla="*/ 1425844 h 3797084"/>
              <a:gd name="connsiteX290" fmla="*/ 6121830 w 6881247"/>
              <a:gd name="connsiteY290" fmla="*/ 1472339 h 3797084"/>
              <a:gd name="connsiteX291" fmla="*/ 6168325 w 6881247"/>
              <a:gd name="connsiteY291" fmla="*/ 1565328 h 3797084"/>
              <a:gd name="connsiteX292" fmla="*/ 6090833 w 6881247"/>
              <a:gd name="connsiteY292" fmla="*/ 1580827 h 3797084"/>
              <a:gd name="connsiteX293" fmla="*/ 5997844 w 6881247"/>
              <a:gd name="connsiteY293" fmla="*/ 1534332 h 3797084"/>
              <a:gd name="connsiteX294" fmla="*/ 5889355 w 6881247"/>
              <a:gd name="connsiteY294" fmla="*/ 1441342 h 3797084"/>
              <a:gd name="connsiteX295" fmla="*/ 5842861 w 6881247"/>
              <a:gd name="connsiteY295" fmla="*/ 1379349 h 3797084"/>
              <a:gd name="connsiteX296" fmla="*/ 5749871 w 6881247"/>
              <a:gd name="connsiteY296" fmla="*/ 1317355 h 3797084"/>
              <a:gd name="connsiteX297" fmla="*/ 5486400 w 6881247"/>
              <a:gd name="connsiteY297" fmla="*/ 1332854 h 3797084"/>
              <a:gd name="connsiteX298" fmla="*/ 5377911 w 6881247"/>
              <a:gd name="connsiteY298" fmla="*/ 1317355 h 3797084"/>
              <a:gd name="connsiteX299" fmla="*/ 5253925 w 6881247"/>
              <a:gd name="connsiteY299" fmla="*/ 1286359 h 3797084"/>
              <a:gd name="connsiteX300" fmla="*/ 5145437 w 6881247"/>
              <a:gd name="connsiteY300" fmla="*/ 1255362 h 3797084"/>
              <a:gd name="connsiteX301" fmla="*/ 5098942 w 6881247"/>
              <a:gd name="connsiteY301" fmla="*/ 1224366 h 3797084"/>
              <a:gd name="connsiteX302" fmla="*/ 4990454 w 6881247"/>
              <a:gd name="connsiteY302" fmla="*/ 1239864 h 3797084"/>
              <a:gd name="connsiteX303" fmla="*/ 4928461 w 6881247"/>
              <a:gd name="connsiteY303" fmla="*/ 1270861 h 3797084"/>
              <a:gd name="connsiteX304" fmla="*/ 4866467 w 6881247"/>
              <a:gd name="connsiteY304" fmla="*/ 1286359 h 3797084"/>
              <a:gd name="connsiteX305" fmla="*/ 4819972 w 6881247"/>
              <a:gd name="connsiteY305" fmla="*/ 1332854 h 3797084"/>
              <a:gd name="connsiteX306" fmla="*/ 4773478 w 6881247"/>
              <a:gd name="connsiteY306" fmla="*/ 1487837 h 3797084"/>
              <a:gd name="connsiteX307" fmla="*/ 4835471 w 6881247"/>
              <a:gd name="connsiteY307" fmla="*/ 1580827 h 3797084"/>
              <a:gd name="connsiteX308" fmla="*/ 4881966 w 6881247"/>
              <a:gd name="connsiteY308" fmla="*/ 1596325 h 3797084"/>
              <a:gd name="connsiteX309" fmla="*/ 4928461 w 6881247"/>
              <a:gd name="connsiteY309" fmla="*/ 1627322 h 3797084"/>
              <a:gd name="connsiteX310" fmla="*/ 5083444 w 6881247"/>
              <a:gd name="connsiteY310" fmla="*/ 1673816 h 3797084"/>
              <a:gd name="connsiteX311" fmla="*/ 5176433 w 6881247"/>
              <a:gd name="connsiteY311" fmla="*/ 1704813 h 3797084"/>
              <a:gd name="connsiteX312" fmla="*/ 5238427 w 6881247"/>
              <a:gd name="connsiteY312" fmla="*/ 1751308 h 3797084"/>
              <a:gd name="connsiteX313" fmla="*/ 5331416 w 6881247"/>
              <a:gd name="connsiteY313" fmla="*/ 1844298 h 3797084"/>
              <a:gd name="connsiteX314" fmla="*/ 5393410 w 6881247"/>
              <a:gd name="connsiteY314" fmla="*/ 1890793 h 3797084"/>
              <a:gd name="connsiteX315" fmla="*/ 5486400 w 6881247"/>
              <a:gd name="connsiteY315" fmla="*/ 1968284 h 3797084"/>
              <a:gd name="connsiteX316" fmla="*/ 5548393 w 6881247"/>
              <a:gd name="connsiteY316" fmla="*/ 2061274 h 3797084"/>
              <a:gd name="connsiteX317" fmla="*/ 5594888 w 6881247"/>
              <a:gd name="connsiteY317" fmla="*/ 2123267 h 3797084"/>
              <a:gd name="connsiteX318" fmla="*/ 5703376 w 6881247"/>
              <a:gd name="connsiteY318" fmla="*/ 2262752 h 3797084"/>
              <a:gd name="connsiteX319" fmla="*/ 5749871 w 6881247"/>
              <a:gd name="connsiteY319" fmla="*/ 2309247 h 3797084"/>
              <a:gd name="connsiteX320" fmla="*/ 5873857 w 6881247"/>
              <a:gd name="connsiteY320" fmla="*/ 2247254 h 3797084"/>
              <a:gd name="connsiteX321" fmla="*/ 5920352 w 6881247"/>
              <a:gd name="connsiteY321" fmla="*/ 2231755 h 3797084"/>
              <a:gd name="connsiteX322" fmla="*/ 6028840 w 6881247"/>
              <a:gd name="connsiteY322" fmla="*/ 2185261 h 3797084"/>
              <a:gd name="connsiteX323" fmla="*/ 6053663 w 6881247"/>
              <a:gd name="connsiteY323" fmla="*/ 2418983 h 3797084"/>
              <a:gd name="connsiteX324" fmla="*/ 6168325 w 6881247"/>
              <a:gd name="connsiteY324" fmla="*/ 2216257 h 3797084"/>
              <a:gd name="connsiteX325" fmla="*/ 6881247 w 6881247"/>
              <a:gd name="connsiteY325" fmla="*/ 2923039 h 3797084"/>
              <a:gd name="connsiteX0" fmla="*/ 6834752 w 6881247"/>
              <a:gd name="connsiteY0" fmla="*/ 3797084 h 3797084"/>
              <a:gd name="connsiteX1" fmla="*/ 6741762 w 6881247"/>
              <a:gd name="connsiteY1" fmla="*/ 3719593 h 3797084"/>
              <a:gd name="connsiteX2" fmla="*/ 6695267 w 6881247"/>
              <a:gd name="connsiteY2" fmla="*/ 3704094 h 3797084"/>
              <a:gd name="connsiteX3" fmla="*/ 6602278 w 6881247"/>
              <a:gd name="connsiteY3" fmla="*/ 3642101 h 3797084"/>
              <a:gd name="connsiteX4" fmla="*/ 6509288 w 6881247"/>
              <a:gd name="connsiteY4" fmla="*/ 3611105 h 3797084"/>
              <a:gd name="connsiteX5" fmla="*/ 6462793 w 6881247"/>
              <a:gd name="connsiteY5" fmla="*/ 3595606 h 3797084"/>
              <a:gd name="connsiteX6" fmla="*/ 6416298 w 6881247"/>
              <a:gd name="connsiteY6" fmla="*/ 3564610 h 3797084"/>
              <a:gd name="connsiteX7" fmla="*/ 6323308 w 6881247"/>
              <a:gd name="connsiteY7" fmla="*/ 3487118 h 3797084"/>
              <a:gd name="connsiteX8" fmla="*/ 6292311 w 6881247"/>
              <a:gd name="connsiteY8" fmla="*/ 3440623 h 3797084"/>
              <a:gd name="connsiteX9" fmla="*/ 6199322 w 6881247"/>
              <a:gd name="connsiteY9" fmla="*/ 3316637 h 3797084"/>
              <a:gd name="connsiteX10" fmla="*/ 6137328 w 6881247"/>
              <a:gd name="connsiteY10" fmla="*/ 3223647 h 3797084"/>
              <a:gd name="connsiteX11" fmla="*/ 6106332 w 6881247"/>
              <a:gd name="connsiteY11" fmla="*/ 3177152 h 3797084"/>
              <a:gd name="connsiteX12" fmla="*/ 5966847 w 6881247"/>
              <a:gd name="connsiteY12" fmla="*/ 3084162 h 3797084"/>
              <a:gd name="connsiteX13" fmla="*/ 5920352 w 6881247"/>
              <a:gd name="connsiteY13" fmla="*/ 3053166 h 3797084"/>
              <a:gd name="connsiteX14" fmla="*/ 5780867 w 6881247"/>
              <a:gd name="connsiteY14" fmla="*/ 3006671 h 3797084"/>
              <a:gd name="connsiteX15" fmla="*/ 5734372 w 6881247"/>
              <a:gd name="connsiteY15" fmla="*/ 2991172 h 3797084"/>
              <a:gd name="connsiteX16" fmla="*/ 5594888 w 6881247"/>
              <a:gd name="connsiteY16" fmla="*/ 2960176 h 3797084"/>
              <a:gd name="connsiteX17" fmla="*/ 5501898 w 6881247"/>
              <a:gd name="connsiteY17" fmla="*/ 2913681 h 3797084"/>
              <a:gd name="connsiteX18" fmla="*/ 5455403 w 6881247"/>
              <a:gd name="connsiteY18" fmla="*/ 2882684 h 3797084"/>
              <a:gd name="connsiteX19" fmla="*/ 5253925 w 6881247"/>
              <a:gd name="connsiteY19" fmla="*/ 2851688 h 3797084"/>
              <a:gd name="connsiteX20" fmla="*/ 4850969 w 6881247"/>
              <a:gd name="connsiteY20" fmla="*/ 2867186 h 3797084"/>
              <a:gd name="connsiteX21" fmla="*/ 4726983 w 6881247"/>
              <a:gd name="connsiteY21" fmla="*/ 2882684 h 3797084"/>
              <a:gd name="connsiteX22" fmla="*/ 4525505 w 6881247"/>
              <a:gd name="connsiteY22" fmla="*/ 2898183 h 3797084"/>
              <a:gd name="connsiteX23" fmla="*/ 4448013 w 6881247"/>
              <a:gd name="connsiteY23" fmla="*/ 2913681 h 3797084"/>
              <a:gd name="connsiteX24" fmla="*/ 4401518 w 6881247"/>
              <a:gd name="connsiteY24" fmla="*/ 2929179 h 3797084"/>
              <a:gd name="connsiteX25" fmla="*/ 4293030 w 6881247"/>
              <a:gd name="connsiteY25" fmla="*/ 2913681 h 3797084"/>
              <a:gd name="connsiteX26" fmla="*/ 3564610 w 6881247"/>
              <a:gd name="connsiteY26" fmla="*/ 2944678 h 3797084"/>
              <a:gd name="connsiteX27" fmla="*/ 3518115 w 6881247"/>
              <a:gd name="connsiteY27" fmla="*/ 2960176 h 3797084"/>
              <a:gd name="connsiteX28" fmla="*/ 3363132 w 6881247"/>
              <a:gd name="connsiteY28" fmla="*/ 2991172 h 3797084"/>
              <a:gd name="connsiteX29" fmla="*/ 3285640 w 6881247"/>
              <a:gd name="connsiteY29" fmla="*/ 3006671 h 3797084"/>
              <a:gd name="connsiteX30" fmla="*/ 3239145 w 6881247"/>
              <a:gd name="connsiteY30" fmla="*/ 3022169 h 3797084"/>
              <a:gd name="connsiteX31" fmla="*/ 2789694 w 6881247"/>
              <a:gd name="connsiteY31" fmla="*/ 3068664 h 3797084"/>
              <a:gd name="connsiteX32" fmla="*/ 2727701 w 6881247"/>
              <a:gd name="connsiteY32" fmla="*/ 3084162 h 3797084"/>
              <a:gd name="connsiteX33" fmla="*/ 2278250 w 6881247"/>
              <a:gd name="connsiteY33" fmla="*/ 3115159 h 3797084"/>
              <a:gd name="connsiteX34" fmla="*/ 2169762 w 6881247"/>
              <a:gd name="connsiteY34" fmla="*/ 3130657 h 3797084"/>
              <a:gd name="connsiteX35" fmla="*/ 2076772 w 6881247"/>
              <a:gd name="connsiteY35" fmla="*/ 3161654 h 3797084"/>
              <a:gd name="connsiteX36" fmla="*/ 2014779 w 6881247"/>
              <a:gd name="connsiteY36" fmla="*/ 3177152 h 3797084"/>
              <a:gd name="connsiteX37" fmla="*/ 1921789 w 6881247"/>
              <a:gd name="connsiteY37" fmla="*/ 3208149 h 3797084"/>
              <a:gd name="connsiteX38" fmla="*/ 1813301 w 6881247"/>
              <a:gd name="connsiteY38" fmla="*/ 3223647 h 3797084"/>
              <a:gd name="connsiteX39" fmla="*/ 1766806 w 6881247"/>
              <a:gd name="connsiteY39" fmla="*/ 3254644 h 3797084"/>
              <a:gd name="connsiteX40" fmla="*/ 1751308 w 6881247"/>
              <a:gd name="connsiteY40" fmla="*/ 3301139 h 3797084"/>
              <a:gd name="connsiteX41" fmla="*/ 1704813 w 6881247"/>
              <a:gd name="connsiteY41" fmla="*/ 3363132 h 3797084"/>
              <a:gd name="connsiteX42" fmla="*/ 1642820 w 6881247"/>
              <a:gd name="connsiteY42" fmla="*/ 3456122 h 3797084"/>
              <a:gd name="connsiteX43" fmla="*/ 1611823 w 6881247"/>
              <a:gd name="connsiteY43" fmla="*/ 3502616 h 3797084"/>
              <a:gd name="connsiteX44" fmla="*/ 1596325 w 6881247"/>
              <a:gd name="connsiteY44" fmla="*/ 3549111 h 3797084"/>
              <a:gd name="connsiteX45" fmla="*/ 1549830 w 6881247"/>
              <a:gd name="connsiteY45" fmla="*/ 3595606 h 3797084"/>
              <a:gd name="connsiteX46" fmla="*/ 1518833 w 6881247"/>
              <a:gd name="connsiteY46" fmla="*/ 3642101 h 3797084"/>
              <a:gd name="connsiteX47" fmla="*/ 1503335 w 6881247"/>
              <a:gd name="connsiteY47" fmla="*/ 3595606 h 3797084"/>
              <a:gd name="connsiteX48" fmla="*/ 1518833 w 6881247"/>
              <a:gd name="connsiteY48" fmla="*/ 3487118 h 3797084"/>
              <a:gd name="connsiteX49" fmla="*/ 1580827 w 6881247"/>
              <a:gd name="connsiteY49" fmla="*/ 3347633 h 3797084"/>
              <a:gd name="connsiteX50" fmla="*/ 1627322 w 6881247"/>
              <a:gd name="connsiteY50" fmla="*/ 3316637 h 3797084"/>
              <a:gd name="connsiteX51" fmla="*/ 1673816 w 6881247"/>
              <a:gd name="connsiteY51" fmla="*/ 3223647 h 3797084"/>
              <a:gd name="connsiteX52" fmla="*/ 1720311 w 6881247"/>
              <a:gd name="connsiteY52" fmla="*/ 3130657 h 3797084"/>
              <a:gd name="connsiteX53" fmla="*/ 1766806 w 6881247"/>
              <a:gd name="connsiteY53" fmla="*/ 3115159 h 3797084"/>
              <a:gd name="connsiteX54" fmla="*/ 1906291 w 6881247"/>
              <a:gd name="connsiteY54" fmla="*/ 3053166 h 3797084"/>
              <a:gd name="connsiteX55" fmla="*/ 1968284 w 6881247"/>
              <a:gd name="connsiteY55" fmla="*/ 3022169 h 3797084"/>
              <a:gd name="connsiteX56" fmla="*/ 2014779 w 6881247"/>
              <a:gd name="connsiteY56" fmla="*/ 2991172 h 3797084"/>
              <a:gd name="connsiteX57" fmla="*/ 2061274 w 6881247"/>
              <a:gd name="connsiteY57" fmla="*/ 2975674 h 3797084"/>
              <a:gd name="connsiteX58" fmla="*/ 2262752 w 6881247"/>
              <a:gd name="connsiteY58" fmla="*/ 2944678 h 3797084"/>
              <a:gd name="connsiteX59" fmla="*/ 2355742 w 6881247"/>
              <a:gd name="connsiteY59" fmla="*/ 2929179 h 3797084"/>
              <a:gd name="connsiteX60" fmla="*/ 2247254 w 6881247"/>
              <a:gd name="connsiteY60" fmla="*/ 2867186 h 3797084"/>
              <a:gd name="connsiteX61" fmla="*/ 2138766 w 6881247"/>
              <a:gd name="connsiteY61" fmla="*/ 2836189 h 3797084"/>
              <a:gd name="connsiteX62" fmla="*/ 2045776 w 6881247"/>
              <a:gd name="connsiteY62" fmla="*/ 2774196 h 3797084"/>
              <a:gd name="connsiteX63" fmla="*/ 1999281 w 6881247"/>
              <a:gd name="connsiteY63" fmla="*/ 2743200 h 3797084"/>
              <a:gd name="connsiteX64" fmla="*/ 1968284 w 6881247"/>
              <a:gd name="connsiteY64" fmla="*/ 2696705 h 3797084"/>
              <a:gd name="connsiteX65" fmla="*/ 1875294 w 6881247"/>
              <a:gd name="connsiteY65" fmla="*/ 2665708 h 3797084"/>
              <a:gd name="connsiteX66" fmla="*/ 1766806 w 6881247"/>
              <a:gd name="connsiteY66" fmla="*/ 2603715 h 3797084"/>
              <a:gd name="connsiteX67" fmla="*/ 1658318 w 6881247"/>
              <a:gd name="connsiteY67" fmla="*/ 2526223 h 3797084"/>
              <a:gd name="connsiteX68" fmla="*/ 1549830 w 6881247"/>
              <a:gd name="connsiteY68" fmla="*/ 2448732 h 3797084"/>
              <a:gd name="connsiteX69" fmla="*/ 1456840 w 6881247"/>
              <a:gd name="connsiteY69" fmla="*/ 2386739 h 3797084"/>
              <a:gd name="connsiteX70" fmla="*/ 1317355 w 6881247"/>
              <a:gd name="connsiteY70" fmla="*/ 2340244 h 3797084"/>
              <a:gd name="connsiteX71" fmla="*/ 1270861 w 6881247"/>
              <a:gd name="connsiteY71" fmla="*/ 2324745 h 3797084"/>
              <a:gd name="connsiteX72" fmla="*/ 1131376 w 6881247"/>
              <a:gd name="connsiteY72" fmla="*/ 2278250 h 3797084"/>
              <a:gd name="connsiteX73" fmla="*/ 1084881 w 6881247"/>
              <a:gd name="connsiteY73" fmla="*/ 2247254 h 3797084"/>
              <a:gd name="connsiteX74" fmla="*/ 914400 w 6881247"/>
              <a:gd name="connsiteY74" fmla="*/ 2200759 h 3797084"/>
              <a:gd name="connsiteX75" fmla="*/ 867905 w 6881247"/>
              <a:gd name="connsiteY75" fmla="*/ 2169762 h 3797084"/>
              <a:gd name="connsiteX76" fmla="*/ 929898 w 6881247"/>
              <a:gd name="connsiteY76" fmla="*/ 2107769 h 3797084"/>
              <a:gd name="connsiteX77" fmla="*/ 1053884 w 6881247"/>
              <a:gd name="connsiteY77" fmla="*/ 2154264 h 3797084"/>
              <a:gd name="connsiteX78" fmla="*/ 1208867 w 6881247"/>
              <a:gd name="connsiteY78" fmla="*/ 2216257 h 3797084"/>
              <a:gd name="connsiteX79" fmla="*/ 1255362 w 6881247"/>
              <a:gd name="connsiteY79" fmla="*/ 2247254 h 3797084"/>
              <a:gd name="connsiteX80" fmla="*/ 1301857 w 6881247"/>
              <a:gd name="connsiteY80" fmla="*/ 2262752 h 3797084"/>
              <a:gd name="connsiteX81" fmla="*/ 1425844 w 6881247"/>
              <a:gd name="connsiteY81" fmla="*/ 2293749 h 3797084"/>
              <a:gd name="connsiteX82" fmla="*/ 1565328 w 6881247"/>
              <a:gd name="connsiteY82" fmla="*/ 2324745 h 3797084"/>
              <a:gd name="connsiteX83" fmla="*/ 1751308 w 6881247"/>
              <a:gd name="connsiteY83" fmla="*/ 2386739 h 3797084"/>
              <a:gd name="connsiteX84" fmla="*/ 1797803 w 6881247"/>
              <a:gd name="connsiteY84" fmla="*/ 2402237 h 3797084"/>
              <a:gd name="connsiteX85" fmla="*/ 1890793 w 6881247"/>
              <a:gd name="connsiteY85" fmla="*/ 2464230 h 3797084"/>
              <a:gd name="connsiteX86" fmla="*/ 2030278 w 6881247"/>
              <a:gd name="connsiteY86" fmla="*/ 2572718 h 3797084"/>
              <a:gd name="connsiteX87" fmla="*/ 2123267 w 6881247"/>
              <a:gd name="connsiteY87" fmla="*/ 2619213 h 3797084"/>
              <a:gd name="connsiteX88" fmla="*/ 2216257 w 6881247"/>
              <a:gd name="connsiteY88" fmla="*/ 2696705 h 3797084"/>
              <a:gd name="connsiteX89" fmla="*/ 2309247 w 6881247"/>
              <a:gd name="connsiteY89" fmla="*/ 2727701 h 3797084"/>
              <a:gd name="connsiteX90" fmla="*/ 2355742 w 6881247"/>
              <a:gd name="connsiteY90" fmla="*/ 2758698 h 3797084"/>
              <a:gd name="connsiteX91" fmla="*/ 2572718 w 6881247"/>
              <a:gd name="connsiteY91" fmla="*/ 2758698 h 3797084"/>
              <a:gd name="connsiteX92" fmla="*/ 2789694 w 6881247"/>
              <a:gd name="connsiteY92" fmla="*/ 2789694 h 3797084"/>
              <a:gd name="connsiteX93" fmla="*/ 2898183 w 6881247"/>
              <a:gd name="connsiteY93" fmla="*/ 2820691 h 3797084"/>
              <a:gd name="connsiteX94" fmla="*/ 3130657 w 6881247"/>
              <a:gd name="connsiteY94" fmla="*/ 2836189 h 3797084"/>
              <a:gd name="connsiteX95" fmla="*/ 3456122 w 6881247"/>
              <a:gd name="connsiteY95" fmla="*/ 2820691 h 3797084"/>
              <a:gd name="connsiteX96" fmla="*/ 3595606 w 6881247"/>
              <a:gd name="connsiteY96" fmla="*/ 2805193 h 3797084"/>
              <a:gd name="connsiteX97" fmla="*/ 3642101 w 6881247"/>
              <a:gd name="connsiteY97" fmla="*/ 2774196 h 3797084"/>
              <a:gd name="connsiteX98" fmla="*/ 3626603 w 6881247"/>
              <a:gd name="connsiteY98" fmla="*/ 2727701 h 3797084"/>
              <a:gd name="connsiteX99" fmla="*/ 3580108 w 6881247"/>
              <a:gd name="connsiteY99" fmla="*/ 2681206 h 3797084"/>
              <a:gd name="connsiteX100" fmla="*/ 3425125 w 6881247"/>
              <a:gd name="connsiteY100" fmla="*/ 2603715 h 3797084"/>
              <a:gd name="connsiteX101" fmla="*/ 3378630 w 6881247"/>
              <a:gd name="connsiteY101" fmla="*/ 2572718 h 3797084"/>
              <a:gd name="connsiteX102" fmla="*/ 3239145 w 6881247"/>
              <a:gd name="connsiteY102" fmla="*/ 2495227 h 3797084"/>
              <a:gd name="connsiteX103" fmla="*/ 3146155 w 6881247"/>
              <a:gd name="connsiteY103" fmla="*/ 2417735 h 3797084"/>
              <a:gd name="connsiteX104" fmla="*/ 3099661 w 6881247"/>
              <a:gd name="connsiteY104" fmla="*/ 2402237 h 3797084"/>
              <a:gd name="connsiteX105" fmla="*/ 3053166 w 6881247"/>
              <a:gd name="connsiteY105" fmla="*/ 2309247 h 3797084"/>
              <a:gd name="connsiteX106" fmla="*/ 3099661 w 6881247"/>
              <a:gd name="connsiteY106" fmla="*/ 2293749 h 3797084"/>
              <a:gd name="connsiteX107" fmla="*/ 3254644 w 6881247"/>
              <a:gd name="connsiteY107" fmla="*/ 2340244 h 3797084"/>
              <a:gd name="connsiteX108" fmla="*/ 3347633 w 6881247"/>
              <a:gd name="connsiteY108" fmla="*/ 2402237 h 3797084"/>
              <a:gd name="connsiteX109" fmla="*/ 3394128 w 6881247"/>
              <a:gd name="connsiteY109" fmla="*/ 2433233 h 3797084"/>
              <a:gd name="connsiteX110" fmla="*/ 3487118 w 6881247"/>
              <a:gd name="connsiteY110" fmla="*/ 2464230 h 3797084"/>
              <a:gd name="connsiteX111" fmla="*/ 3533613 w 6881247"/>
              <a:gd name="connsiteY111" fmla="*/ 2510725 h 3797084"/>
              <a:gd name="connsiteX112" fmla="*/ 3564610 w 6881247"/>
              <a:gd name="connsiteY112" fmla="*/ 2557220 h 3797084"/>
              <a:gd name="connsiteX113" fmla="*/ 3657600 w 6881247"/>
              <a:gd name="connsiteY113" fmla="*/ 2619213 h 3797084"/>
              <a:gd name="connsiteX114" fmla="*/ 3704094 w 6881247"/>
              <a:gd name="connsiteY114" fmla="*/ 2650210 h 3797084"/>
              <a:gd name="connsiteX115" fmla="*/ 3797084 w 6881247"/>
              <a:gd name="connsiteY115" fmla="*/ 2727701 h 3797084"/>
              <a:gd name="connsiteX116" fmla="*/ 3859078 w 6881247"/>
              <a:gd name="connsiteY116" fmla="*/ 2743200 h 3797084"/>
              <a:gd name="connsiteX117" fmla="*/ 4091552 w 6881247"/>
              <a:gd name="connsiteY117" fmla="*/ 2727701 h 3797084"/>
              <a:gd name="connsiteX118" fmla="*/ 4262033 w 6881247"/>
              <a:gd name="connsiteY118" fmla="*/ 2712203 h 3797084"/>
              <a:gd name="connsiteX119" fmla="*/ 4510006 w 6881247"/>
              <a:gd name="connsiteY119" fmla="*/ 2743200 h 3797084"/>
              <a:gd name="connsiteX120" fmla="*/ 4587498 w 6881247"/>
              <a:gd name="connsiteY120" fmla="*/ 2758698 h 3797084"/>
              <a:gd name="connsiteX121" fmla="*/ 4804474 w 6881247"/>
              <a:gd name="connsiteY121" fmla="*/ 2774196 h 3797084"/>
              <a:gd name="connsiteX122" fmla="*/ 4943959 w 6881247"/>
              <a:gd name="connsiteY122" fmla="*/ 2758698 h 3797084"/>
              <a:gd name="connsiteX123" fmla="*/ 5036949 w 6881247"/>
              <a:gd name="connsiteY123" fmla="*/ 2727701 h 3797084"/>
              <a:gd name="connsiteX124" fmla="*/ 5129939 w 6881247"/>
              <a:gd name="connsiteY124" fmla="*/ 2712203 h 3797084"/>
              <a:gd name="connsiteX125" fmla="*/ 5191932 w 6881247"/>
              <a:gd name="connsiteY125" fmla="*/ 2696705 h 3797084"/>
              <a:gd name="connsiteX126" fmla="*/ 5269423 w 6881247"/>
              <a:gd name="connsiteY126" fmla="*/ 2681206 h 3797084"/>
              <a:gd name="connsiteX127" fmla="*/ 5284922 w 6881247"/>
              <a:gd name="connsiteY127" fmla="*/ 2634711 h 3797084"/>
              <a:gd name="connsiteX128" fmla="*/ 5160935 w 6881247"/>
              <a:gd name="connsiteY128" fmla="*/ 2526223 h 3797084"/>
              <a:gd name="connsiteX129" fmla="*/ 5052447 w 6881247"/>
              <a:gd name="connsiteY129" fmla="*/ 2479728 h 3797084"/>
              <a:gd name="connsiteX130" fmla="*/ 4959457 w 6881247"/>
              <a:gd name="connsiteY130" fmla="*/ 2448732 h 3797084"/>
              <a:gd name="connsiteX131" fmla="*/ 4897464 w 6881247"/>
              <a:gd name="connsiteY131" fmla="*/ 2417735 h 3797084"/>
              <a:gd name="connsiteX132" fmla="*/ 4850969 w 6881247"/>
              <a:gd name="connsiteY132" fmla="*/ 2386739 h 3797084"/>
              <a:gd name="connsiteX133" fmla="*/ 4804474 w 6881247"/>
              <a:gd name="connsiteY133" fmla="*/ 2371240 h 3797084"/>
              <a:gd name="connsiteX134" fmla="*/ 4711484 w 6881247"/>
              <a:gd name="connsiteY134" fmla="*/ 2293749 h 3797084"/>
              <a:gd name="connsiteX135" fmla="*/ 4664989 w 6881247"/>
              <a:gd name="connsiteY135" fmla="*/ 2278250 h 3797084"/>
              <a:gd name="connsiteX136" fmla="*/ 4525505 w 6881247"/>
              <a:gd name="connsiteY136" fmla="*/ 2138766 h 3797084"/>
              <a:gd name="connsiteX137" fmla="*/ 4541495 w 6881247"/>
              <a:gd name="connsiteY137" fmla="*/ 2202959 h 3797084"/>
              <a:gd name="connsiteX138" fmla="*/ 5117559 w 6881247"/>
              <a:gd name="connsiteY138" fmla="*/ 2202959 h 3797084"/>
              <a:gd name="connsiteX139" fmla="*/ 4401518 w 6881247"/>
              <a:gd name="connsiteY139" fmla="*/ 1999281 h 3797084"/>
              <a:gd name="connsiteX140" fmla="*/ 4277532 w 6881247"/>
              <a:gd name="connsiteY140" fmla="*/ 1906291 h 3797084"/>
              <a:gd name="connsiteX141" fmla="*/ 4613503 w 6881247"/>
              <a:gd name="connsiteY141" fmla="*/ 1914927 h 3797084"/>
              <a:gd name="connsiteX142" fmla="*/ 4138047 w 6881247"/>
              <a:gd name="connsiteY142" fmla="*/ 1782305 h 3797084"/>
              <a:gd name="connsiteX143" fmla="*/ 4037439 w 6881247"/>
              <a:gd name="connsiteY143" fmla="*/ 1698903 h 3797084"/>
              <a:gd name="connsiteX144" fmla="*/ 3952067 w 6881247"/>
              <a:gd name="connsiteY144" fmla="*/ 1611823 h 3797084"/>
              <a:gd name="connsiteX145" fmla="*/ 3921071 w 6881247"/>
              <a:gd name="connsiteY145" fmla="*/ 1565328 h 3797084"/>
              <a:gd name="connsiteX146" fmla="*/ 3828081 w 6881247"/>
              <a:gd name="connsiteY146" fmla="*/ 1456840 h 3797084"/>
              <a:gd name="connsiteX147" fmla="*/ 3781586 w 6881247"/>
              <a:gd name="connsiteY147" fmla="*/ 1425844 h 3797084"/>
              <a:gd name="connsiteX148" fmla="*/ 3688596 w 6881247"/>
              <a:gd name="connsiteY148" fmla="*/ 1394847 h 3797084"/>
              <a:gd name="connsiteX149" fmla="*/ 3549111 w 6881247"/>
              <a:gd name="connsiteY149" fmla="*/ 1348352 h 3797084"/>
              <a:gd name="connsiteX150" fmla="*/ 3456122 w 6881247"/>
              <a:gd name="connsiteY150" fmla="*/ 1317355 h 3797084"/>
              <a:gd name="connsiteX151" fmla="*/ 3409627 w 6881247"/>
              <a:gd name="connsiteY151" fmla="*/ 1301857 h 3797084"/>
              <a:gd name="connsiteX152" fmla="*/ 3363132 w 6881247"/>
              <a:gd name="connsiteY152" fmla="*/ 1286359 h 3797084"/>
              <a:gd name="connsiteX153" fmla="*/ 3301139 w 6881247"/>
              <a:gd name="connsiteY153" fmla="*/ 1270861 h 3797084"/>
              <a:gd name="connsiteX154" fmla="*/ 3223647 w 6881247"/>
              <a:gd name="connsiteY154" fmla="*/ 1255362 h 3797084"/>
              <a:gd name="connsiteX155" fmla="*/ 2712203 w 6881247"/>
              <a:gd name="connsiteY155" fmla="*/ 1224366 h 3797084"/>
              <a:gd name="connsiteX156" fmla="*/ 2495227 w 6881247"/>
              <a:gd name="connsiteY156" fmla="*/ 1239864 h 3797084"/>
              <a:gd name="connsiteX157" fmla="*/ 2293749 w 6881247"/>
              <a:gd name="connsiteY157" fmla="*/ 1286359 h 3797084"/>
              <a:gd name="connsiteX158" fmla="*/ 2200759 w 6881247"/>
              <a:gd name="connsiteY158" fmla="*/ 1317355 h 3797084"/>
              <a:gd name="connsiteX159" fmla="*/ 2138766 w 6881247"/>
              <a:gd name="connsiteY159" fmla="*/ 1348352 h 3797084"/>
              <a:gd name="connsiteX160" fmla="*/ 2030278 w 6881247"/>
              <a:gd name="connsiteY160" fmla="*/ 1379349 h 3797084"/>
              <a:gd name="connsiteX161" fmla="*/ 1937288 w 6881247"/>
              <a:gd name="connsiteY161" fmla="*/ 1410345 h 3797084"/>
              <a:gd name="connsiteX162" fmla="*/ 1890793 w 6881247"/>
              <a:gd name="connsiteY162" fmla="*/ 1441342 h 3797084"/>
              <a:gd name="connsiteX163" fmla="*/ 1735810 w 6881247"/>
              <a:gd name="connsiteY163" fmla="*/ 1487837 h 3797084"/>
              <a:gd name="connsiteX164" fmla="*/ 1642820 w 6881247"/>
              <a:gd name="connsiteY164" fmla="*/ 1518833 h 3797084"/>
              <a:gd name="connsiteX165" fmla="*/ 1596325 w 6881247"/>
              <a:gd name="connsiteY165" fmla="*/ 1534332 h 3797084"/>
              <a:gd name="connsiteX166" fmla="*/ 1580827 w 6881247"/>
              <a:gd name="connsiteY166" fmla="*/ 1487837 h 3797084"/>
              <a:gd name="connsiteX167" fmla="*/ 1627322 w 6881247"/>
              <a:gd name="connsiteY167" fmla="*/ 1441342 h 3797084"/>
              <a:gd name="connsiteX168" fmla="*/ 1673816 w 6881247"/>
              <a:gd name="connsiteY168" fmla="*/ 1410345 h 3797084"/>
              <a:gd name="connsiteX169" fmla="*/ 1782305 w 6881247"/>
              <a:gd name="connsiteY169" fmla="*/ 1363850 h 3797084"/>
              <a:gd name="connsiteX170" fmla="*/ 1844298 w 6881247"/>
              <a:gd name="connsiteY170" fmla="*/ 1348352 h 3797084"/>
              <a:gd name="connsiteX171" fmla="*/ 1890793 w 6881247"/>
              <a:gd name="connsiteY171" fmla="*/ 1317355 h 3797084"/>
              <a:gd name="connsiteX172" fmla="*/ 1983783 w 6881247"/>
              <a:gd name="connsiteY172" fmla="*/ 1286359 h 3797084"/>
              <a:gd name="connsiteX173" fmla="*/ 1441342 w 6881247"/>
              <a:gd name="connsiteY173" fmla="*/ 1379349 h 3797084"/>
              <a:gd name="connsiteX174" fmla="*/ 1317355 w 6881247"/>
              <a:gd name="connsiteY174" fmla="*/ 1425844 h 3797084"/>
              <a:gd name="connsiteX175" fmla="*/ 1208867 w 6881247"/>
              <a:gd name="connsiteY175" fmla="*/ 1441342 h 3797084"/>
              <a:gd name="connsiteX176" fmla="*/ 1115878 w 6881247"/>
              <a:gd name="connsiteY176" fmla="*/ 1456840 h 3797084"/>
              <a:gd name="connsiteX177" fmla="*/ 976393 w 6881247"/>
              <a:gd name="connsiteY177" fmla="*/ 1487837 h 3797084"/>
              <a:gd name="connsiteX178" fmla="*/ 821410 w 6881247"/>
              <a:gd name="connsiteY178" fmla="*/ 1518833 h 3797084"/>
              <a:gd name="connsiteX179" fmla="*/ 774915 w 6881247"/>
              <a:gd name="connsiteY179" fmla="*/ 1534332 h 3797084"/>
              <a:gd name="connsiteX180" fmla="*/ 650928 w 6881247"/>
              <a:gd name="connsiteY180" fmla="*/ 1565328 h 3797084"/>
              <a:gd name="connsiteX181" fmla="*/ 573437 w 6881247"/>
              <a:gd name="connsiteY181" fmla="*/ 1596325 h 3797084"/>
              <a:gd name="connsiteX182" fmla="*/ 480447 w 6881247"/>
              <a:gd name="connsiteY182" fmla="*/ 1627322 h 3797084"/>
              <a:gd name="connsiteX183" fmla="*/ 387457 w 6881247"/>
              <a:gd name="connsiteY183" fmla="*/ 1673816 h 3797084"/>
              <a:gd name="connsiteX184" fmla="*/ 340962 w 6881247"/>
              <a:gd name="connsiteY184" fmla="*/ 1689315 h 3797084"/>
              <a:gd name="connsiteX185" fmla="*/ 247972 w 6881247"/>
              <a:gd name="connsiteY185" fmla="*/ 1751308 h 3797084"/>
              <a:gd name="connsiteX186" fmla="*/ 170481 w 6881247"/>
              <a:gd name="connsiteY186" fmla="*/ 1844298 h 3797084"/>
              <a:gd name="connsiteX187" fmla="*/ 123986 w 6881247"/>
              <a:gd name="connsiteY187" fmla="*/ 1906291 h 3797084"/>
              <a:gd name="connsiteX188" fmla="*/ 61993 w 6881247"/>
              <a:gd name="connsiteY188" fmla="*/ 1937288 h 3797084"/>
              <a:gd name="connsiteX189" fmla="*/ 46494 w 6881247"/>
              <a:gd name="connsiteY189" fmla="*/ 1983783 h 3797084"/>
              <a:gd name="connsiteX190" fmla="*/ 15498 w 6881247"/>
              <a:gd name="connsiteY190" fmla="*/ 1890793 h 3797084"/>
              <a:gd name="connsiteX191" fmla="*/ 0 w 6881247"/>
              <a:gd name="connsiteY191" fmla="*/ 1844298 h 3797084"/>
              <a:gd name="connsiteX192" fmla="*/ 15498 w 6881247"/>
              <a:gd name="connsiteY192" fmla="*/ 1782305 h 3797084"/>
              <a:gd name="connsiteX193" fmla="*/ 154983 w 6881247"/>
              <a:gd name="connsiteY193" fmla="*/ 1673816 h 3797084"/>
              <a:gd name="connsiteX194" fmla="*/ 216976 w 6881247"/>
              <a:gd name="connsiteY194" fmla="*/ 1658318 h 3797084"/>
              <a:gd name="connsiteX195" fmla="*/ 278969 w 6881247"/>
              <a:gd name="connsiteY195" fmla="*/ 1627322 h 3797084"/>
              <a:gd name="connsiteX196" fmla="*/ 325464 w 6881247"/>
              <a:gd name="connsiteY196" fmla="*/ 1611823 h 3797084"/>
              <a:gd name="connsiteX197" fmla="*/ 371959 w 6881247"/>
              <a:gd name="connsiteY197" fmla="*/ 1580827 h 3797084"/>
              <a:gd name="connsiteX198" fmla="*/ 418454 w 6881247"/>
              <a:gd name="connsiteY198" fmla="*/ 1565328 h 3797084"/>
              <a:gd name="connsiteX199" fmla="*/ 573437 w 6881247"/>
              <a:gd name="connsiteY199" fmla="*/ 1503335 h 3797084"/>
              <a:gd name="connsiteX200" fmla="*/ 619932 w 6881247"/>
              <a:gd name="connsiteY200" fmla="*/ 1487837 h 3797084"/>
              <a:gd name="connsiteX201" fmla="*/ 666427 w 6881247"/>
              <a:gd name="connsiteY201" fmla="*/ 1472339 h 3797084"/>
              <a:gd name="connsiteX202" fmla="*/ 712922 w 6881247"/>
              <a:gd name="connsiteY202" fmla="*/ 1441342 h 3797084"/>
              <a:gd name="connsiteX203" fmla="*/ 805911 w 6881247"/>
              <a:gd name="connsiteY203" fmla="*/ 1410345 h 3797084"/>
              <a:gd name="connsiteX204" fmla="*/ 914400 w 6881247"/>
              <a:gd name="connsiteY204" fmla="*/ 1379349 h 3797084"/>
              <a:gd name="connsiteX205" fmla="*/ 960894 w 6881247"/>
              <a:gd name="connsiteY205" fmla="*/ 1363850 h 3797084"/>
              <a:gd name="connsiteX206" fmla="*/ 1115878 w 6881247"/>
              <a:gd name="connsiteY206" fmla="*/ 1317355 h 3797084"/>
              <a:gd name="connsiteX207" fmla="*/ 1270861 w 6881247"/>
              <a:gd name="connsiteY207" fmla="*/ 1270861 h 3797084"/>
              <a:gd name="connsiteX208" fmla="*/ 1317355 w 6881247"/>
              <a:gd name="connsiteY208" fmla="*/ 1255362 h 3797084"/>
              <a:gd name="connsiteX209" fmla="*/ 1379349 w 6881247"/>
              <a:gd name="connsiteY209" fmla="*/ 1239864 h 3797084"/>
              <a:gd name="connsiteX210" fmla="*/ 1425844 w 6881247"/>
              <a:gd name="connsiteY210" fmla="*/ 1224366 h 3797084"/>
              <a:gd name="connsiteX211" fmla="*/ 1518833 w 6881247"/>
              <a:gd name="connsiteY211" fmla="*/ 1208867 h 3797084"/>
              <a:gd name="connsiteX212" fmla="*/ 1642820 w 6881247"/>
              <a:gd name="connsiteY212" fmla="*/ 1177871 h 3797084"/>
              <a:gd name="connsiteX213" fmla="*/ 1735810 w 6881247"/>
              <a:gd name="connsiteY213" fmla="*/ 1146874 h 3797084"/>
              <a:gd name="connsiteX214" fmla="*/ 1782305 w 6881247"/>
              <a:gd name="connsiteY214" fmla="*/ 1131376 h 3797084"/>
              <a:gd name="connsiteX215" fmla="*/ 1859796 w 6881247"/>
              <a:gd name="connsiteY215" fmla="*/ 1115878 h 3797084"/>
              <a:gd name="connsiteX216" fmla="*/ 1952786 w 6881247"/>
              <a:gd name="connsiteY216" fmla="*/ 1100379 h 3797084"/>
              <a:gd name="connsiteX217" fmla="*/ 2309247 w 6881247"/>
              <a:gd name="connsiteY217" fmla="*/ 1084881 h 3797084"/>
              <a:gd name="connsiteX218" fmla="*/ 2743200 w 6881247"/>
              <a:gd name="connsiteY218" fmla="*/ 1053884 h 3797084"/>
              <a:gd name="connsiteX219" fmla="*/ 2867186 w 6881247"/>
              <a:gd name="connsiteY219" fmla="*/ 1038386 h 3797084"/>
              <a:gd name="connsiteX220" fmla="*/ 3068664 w 6881247"/>
              <a:gd name="connsiteY220" fmla="*/ 1022888 h 3797084"/>
              <a:gd name="connsiteX221" fmla="*/ 3688596 w 6881247"/>
              <a:gd name="connsiteY221" fmla="*/ 1053884 h 3797084"/>
              <a:gd name="connsiteX222" fmla="*/ 4045057 w 6881247"/>
              <a:gd name="connsiteY222" fmla="*/ 1100379 h 3797084"/>
              <a:gd name="connsiteX223" fmla="*/ 4138047 w 6881247"/>
              <a:gd name="connsiteY223" fmla="*/ 1131376 h 3797084"/>
              <a:gd name="connsiteX224" fmla="*/ 4184542 w 6881247"/>
              <a:gd name="connsiteY224" fmla="*/ 1162372 h 3797084"/>
              <a:gd name="connsiteX225" fmla="*/ 4153545 w 6881247"/>
              <a:gd name="connsiteY225" fmla="*/ 1053884 h 3797084"/>
              <a:gd name="connsiteX226" fmla="*/ 4122549 w 6881247"/>
              <a:gd name="connsiteY226" fmla="*/ 1007389 h 3797084"/>
              <a:gd name="connsiteX227" fmla="*/ 4091552 w 6881247"/>
              <a:gd name="connsiteY227" fmla="*/ 898901 h 3797084"/>
              <a:gd name="connsiteX228" fmla="*/ 4122549 w 6881247"/>
              <a:gd name="connsiteY228" fmla="*/ 774915 h 3797084"/>
              <a:gd name="connsiteX229" fmla="*/ 4184542 w 6881247"/>
              <a:gd name="connsiteY229" fmla="*/ 681925 h 3797084"/>
              <a:gd name="connsiteX230" fmla="*/ 4469487 w 6881247"/>
              <a:gd name="connsiteY230" fmla="*/ 834807 h 3797084"/>
              <a:gd name="connsiteX231" fmla="*/ 4355023 w 6881247"/>
              <a:gd name="connsiteY231" fmla="*/ 542440 h 3797084"/>
              <a:gd name="connsiteX232" fmla="*/ 4448013 w 6881247"/>
              <a:gd name="connsiteY232" fmla="*/ 480447 h 3797084"/>
              <a:gd name="connsiteX233" fmla="*/ 4494508 w 6881247"/>
              <a:gd name="connsiteY233" fmla="*/ 449450 h 3797084"/>
              <a:gd name="connsiteX234" fmla="*/ 4556501 w 6881247"/>
              <a:gd name="connsiteY234" fmla="*/ 418454 h 3797084"/>
              <a:gd name="connsiteX235" fmla="*/ 4541495 w 6881247"/>
              <a:gd name="connsiteY235" fmla="*/ 690791 h 3797084"/>
              <a:gd name="connsiteX236" fmla="*/ 4804474 w 6881247"/>
              <a:gd name="connsiteY236" fmla="*/ 294467 h 3797084"/>
              <a:gd name="connsiteX237" fmla="*/ 4850969 w 6881247"/>
              <a:gd name="connsiteY237" fmla="*/ 263471 h 3797084"/>
              <a:gd name="connsiteX238" fmla="*/ 4897464 w 6881247"/>
              <a:gd name="connsiteY238" fmla="*/ 247972 h 3797084"/>
              <a:gd name="connsiteX239" fmla="*/ 5021450 w 6881247"/>
              <a:gd name="connsiteY239" fmla="*/ 185979 h 3797084"/>
              <a:gd name="connsiteX240" fmla="*/ 5145437 w 6881247"/>
              <a:gd name="connsiteY240" fmla="*/ 154983 h 3797084"/>
              <a:gd name="connsiteX241" fmla="*/ 5315918 w 6881247"/>
              <a:gd name="connsiteY241" fmla="*/ 92989 h 3797084"/>
              <a:gd name="connsiteX242" fmla="*/ 5117559 w 6881247"/>
              <a:gd name="connsiteY242" fmla="*/ 474767 h 3797084"/>
              <a:gd name="connsiteX243" fmla="*/ 5408908 w 6881247"/>
              <a:gd name="connsiteY243" fmla="*/ 61993 h 3797084"/>
              <a:gd name="connsiteX244" fmla="*/ 5687878 w 6881247"/>
              <a:gd name="connsiteY244" fmla="*/ 15498 h 3797084"/>
              <a:gd name="connsiteX245" fmla="*/ 5749871 w 6881247"/>
              <a:gd name="connsiteY245" fmla="*/ 0 h 3797084"/>
              <a:gd name="connsiteX246" fmla="*/ 6152827 w 6881247"/>
              <a:gd name="connsiteY246" fmla="*/ 15498 h 3797084"/>
              <a:gd name="connsiteX247" fmla="*/ 6199322 w 6881247"/>
              <a:gd name="connsiteY247" fmla="*/ 30996 h 3797084"/>
              <a:gd name="connsiteX248" fmla="*/ 6276813 w 6881247"/>
              <a:gd name="connsiteY248" fmla="*/ 46494 h 3797084"/>
              <a:gd name="connsiteX249" fmla="*/ 6369803 w 6881247"/>
              <a:gd name="connsiteY249" fmla="*/ 77491 h 3797084"/>
              <a:gd name="connsiteX250" fmla="*/ 6416298 w 6881247"/>
              <a:gd name="connsiteY250" fmla="*/ 108488 h 3797084"/>
              <a:gd name="connsiteX251" fmla="*/ 6509288 w 6881247"/>
              <a:gd name="connsiteY251" fmla="*/ 139484 h 3797084"/>
              <a:gd name="connsiteX252" fmla="*/ 6509288 w 6881247"/>
              <a:gd name="connsiteY252" fmla="*/ 216976 h 3797084"/>
              <a:gd name="connsiteX253" fmla="*/ 6400800 w 6881247"/>
              <a:gd name="connsiteY253" fmla="*/ 232474 h 3797084"/>
              <a:gd name="connsiteX254" fmla="*/ 6214820 w 6881247"/>
              <a:gd name="connsiteY254" fmla="*/ 247972 h 3797084"/>
              <a:gd name="connsiteX255" fmla="*/ 6152827 w 6881247"/>
              <a:gd name="connsiteY255" fmla="*/ 263471 h 3797084"/>
              <a:gd name="connsiteX256" fmla="*/ 5904854 w 6881247"/>
              <a:gd name="connsiteY256" fmla="*/ 232474 h 3797084"/>
              <a:gd name="connsiteX257" fmla="*/ 5734372 w 6881247"/>
              <a:gd name="connsiteY257" fmla="*/ 247972 h 3797084"/>
              <a:gd name="connsiteX258" fmla="*/ 5641383 w 6881247"/>
              <a:gd name="connsiteY258" fmla="*/ 278969 h 3797084"/>
              <a:gd name="connsiteX259" fmla="*/ 5749871 w 6881247"/>
              <a:gd name="connsiteY259" fmla="*/ 325464 h 3797084"/>
              <a:gd name="connsiteX260" fmla="*/ 5811864 w 6881247"/>
              <a:gd name="connsiteY260" fmla="*/ 356461 h 3797084"/>
              <a:gd name="connsiteX261" fmla="*/ 5873857 w 6881247"/>
              <a:gd name="connsiteY261" fmla="*/ 371959 h 3797084"/>
              <a:gd name="connsiteX262" fmla="*/ 5966847 w 6881247"/>
              <a:gd name="connsiteY262" fmla="*/ 402955 h 3797084"/>
              <a:gd name="connsiteX263" fmla="*/ 6013342 w 6881247"/>
              <a:gd name="connsiteY263" fmla="*/ 433952 h 3797084"/>
              <a:gd name="connsiteX264" fmla="*/ 6059837 w 6881247"/>
              <a:gd name="connsiteY264" fmla="*/ 449450 h 3797084"/>
              <a:gd name="connsiteX265" fmla="*/ 6137328 w 6881247"/>
              <a:gd name="connsiteY265" fmla="*/ 542440 h 3797084"/>
              <a:gd name="connsiteX266" fmla="*/ 6183823 w 6881247"/>
              <a:gd name="connsiteY266" fmla="*/ 604433 h 3797084"/>
              <a:gd name="connsiteX267" fmla="*/ 6230318 w 6881247"/>
              <a:gd name="connsiteY267" fmla="*/ 712922 h 3797084"/>
              <a:gd name="connsiteX268" fmla="*/ 6261315 w 6881247"/>
              <a:gd name="connsiteY268" fmla="*/ 759416 h 3797084"/>
              <a:gd name="connsiteX269" fmla="*/ 6276813 w 6881247"/>
              <a:gd name="connsiteY269" fmla="*/ 821410 h 3797084"/>
              <a:gd name="connsiteX270" fmla="*/ 6121830 w 6881247"/>
              <a:gd name="connsiteY270" fmla="*/ 790413 h 3797084"/>
              <a:gd name="connsiteX271" fmla="*/ 5966847 w 6881247"/>
              <a:gd name="connsiteY271" fmla="*/ 681925 h 3797084"/>
              <a:gd name="connsiteX272" fmla="*/ 5904854 w 6881247"/>
              <a:gd name="connsiteY272" fmla="*/ 650928 h 3797084"/>
              <a:gd name="connsiteX273" fmla="*/ 5765369 w 6881247"/>
              <a:gd name="connsiteY273" fmla="*/ 542440 h 3797084"/>
              <a:gd name="connsiteX274" fmla="*/ 5548393 w 6881247"/>
              <a:gd name="connsiteY274" fmla="*/ 511444 h 3797084"/>
              <a:gd name="connsiteX275" fmla="*/ 5300420 w 6881247"/>
              <a:gd name="connsiteY275" fmla="*/ 526942 h 3797084"/>
              <a:gd name="connsiteX276" fmla="*/ 5238427 w 6881247"/>
              <a:gd name="connsiteY276" fmla="*/ 542440 h 3797084"/>
              <a:gd name="connsiteX277" fmla="*/ 5145437 w 6881247"/>
              <a:gd name="connsiteY277" fmla="*/ 588935 h 3797084"/>
              <a:gd name="connsiteX278" fmla="*/ 5083444 w 6881247"/>
              <a:gd name="connsiteY278" fmla="*/ 635430 h 3797084"/>
              <a:gd name="connsiteX279" fmla="*/ 4912962 w 6881247"/>
              <a:gd name="connsiteY279" fmla="*/ 774915 h 3797084"/>
              <a:gd name="connsiteX280" fmla="*/ 4835471 w 6881247"/>
              <a:gd name="connsiteY280" fmla="*/ 914400 h 3797084"/>
              <a:gd name="connsiteX281" fmla="*/ 4974955 w 6881247"/>
              <a:gd name="connsiteY281" fmla="*/ 960894 h 3797084"/>
              <a:gd name="connsiteX282" fmla="*/ 5067945 w 6881247"/>
              <a:gd name="connsiteY282" fmla="*/ 991891 h 3797084"/>
              <a:gd name="connsiteX283" fmla="*/ 5176433 w 6881247"/>
              <a:gd name="connsiteY283" fmla="*/ 1038386 h 3797084"/>
              <a:gd name="connsiteX284" fmla="*/ 5238427 w 6881247"/>
              <a:gd name="connsiteY284" fmla="*/ 1084881 h 3797084"/>
              <a:gd name="connsiteX285" fmla="*/ 5470901 w 6881247"/>
              <a:gd name="connsiteY285" fmla="*/ 1115878 h 3797084"/>
              <a:gd name="connsiteX286" fmla="*/ 5765369 w 6881247"/>
              <a:gd name="connsiteY286" fmla="*/ 1146874 h 3797084"/>
              <a:gd name="connsiteX287" fmla="*/ 5935850 w 6881247"/>
              <a:gd name="connsiteY287" fmla="*/ 1224366 h 3797084"/>
              <a:gd name="connsiteX288" fmla="*/ 6013342 w 6881247"/>
              <a:gd name="connsiteY288" fmla="*/ 1317355 h 3797084"/>
              <a:gd name="connsiteX289" fmla="*/ 6106332 w 6881247"/>
              <a:gd name="connsiteY289" fmla="*/ 1425844 h 3797084"/>
              <a:gd name="connsiteX290" fmla="*/ 6121830 w 6881247"/>
              <a:gd name="connsiteY290" fmla="*/ 1472339 h 3797084"/>
              <a:gd name="connsiteX291" fmla="*/ 6168325 w 6881247"/>
              <a:gd name="connsiteY291" fmla="*/ 1565328 h 3797084"/>
              <a:gd name="connsiteX292" fmla="*/ 6090833 w 6881247"/>
              <a:gd name="connsiteY292" fmla="*/ 1580827 h 3797084"/>
              <a:gd name="connsiteX293" fmla="*/ 5997844 w 6881247"/>
              <a:gd name="connsiteY293" fmla="*/ 1534332 h 3797084"/>
              <a:gd name="connsiteX294" fmla="*/ 5889355 w 6881247"/>
              <a:gd name="connsiteY294" fmla="*/ 1441342 h 3797084"/>
              <a:gd name="connsiteX295" fmla="*/ 5842861 w 6881247"/>
              <a:gd name="connsiteY295" fmla="*/ 1379349 h 3797084"/>
              <a:gd name="connsiteX296" fmla="*/ 5749871 w 6881247"/>
              <a:gd name="connsiteY296" fmla="*/ 1317355 h 3797084"/>
              <a:gd name="connsiteX297" fmla="*/ 5486400 w 6881247"/>
              <a:gd name="connsiteY297" fmla="*/ 1332854 h 3797084"/>
              <a:gd name="connsiteX298" fmla="*/ 5377911 w 6881247"/>
              <a:gd name="connsiteY298" fmla="*/ 1317355 h 3797084"/>
              <a:gd name="connsiteX299" fmla="*/ 5253925 w 6881247"/>
              <a:gd name="connsiteY299" fmla="*/ 1286359 h 3797084"/>
              <a:gd name="connsiteX300" fmla="*/ 5145437 w 6881247"/>
              <a:gd name="connsiteY300" fmla="*/ 1255362 h 3797084"/>
              <a:gd name="connsiteX301" fmla="*/ 5098942 w 6881247"/>
              <a:gd name="connsiteY301" fmla="*/ 1224366 h 3797084"/>
              <a:gd name="connsiteX302" fmla="*/ 4990454 w 6881247"/>
              <a:gd name="connsiteY302" fmla="*/ 1239864 h 3797084"/>
              <a:gd name="connsiteX303" fmla="*/ 4928461 w 6881247"/>
              <a:gd name="connsiteY303" fmla="*/ 1270861 h 3797084"/>
              <a:gd name="connsiteX304" fmla="*/ 4866467 w 6881247"/>
              <a:gd name="connsiteY304" fmla="*/ 1286359 h 3797084"/>
              <a:gd name="connsiteX305" fmla="*/ 4819972 w 6881247"/>
              <a:gd name="connsiteY305" fmla="*/ 1332854 h 3797084"/>
              <a:gd name="connsiteX306" fmla="*/ 4773478 w 6881247"/>
              <a:gd name="connsiteY306" fmla="*/ 1487837 h 3797084"/>
              <a:gd name="connsiteX307" fmla="*/ 4835471 w 6881247"/>
              <a:gd name="connsiteY307" fmla="*/ 1580827 h 3797084"/>
              <a:gd name="connsiteX308" fmla="*/ 4881966 w 6881247"/>
              <a:gd name="connsiteY308" fmla="*/ 1596325 h 3797084"/>
              <a:gd name="connsiteX309" fmla="*/ 4928461 w 6881247"/>
              <a:gd name="connsiteY309" fmla="*/ 1627322 h 3797084"/>
              <a:gd name="connsiteX310" fmla="*/ 5083444 w 6881247"/>
              <a:gd name="connsiteY310" fmla="*/ 1673816 h 3797084"/>
              <a:gd name="connsiteX311" fmla="*/ 5176433 w 6881247"/>
              <a:gd name="connsiteY311" fmla="*/ 1704813 h 3797084"/>
              <a:gd name="connsiteX312" fmla="*/ 5238427 w 6881247"/>
              <a:gd name="connsiteY312" fmla="*/ 1751308 h 3797084"/>
              <a:gd name="connsiteX313" fmla="*/ 5331416 w 6881247"/>
              <a:gd name="connsiteY313" fmla="*/ 1844298 h 3797084"/>
              <a:gd name="connsiteX314" fmla="*/ 5393410 w 6881247"/>
              <a:gd name="connsiteY314" fmla="*/ 1890793 h 3797084"/>
              <a:gd name="connsiteX315" fmla="*/ 5486400 w 6881247"/>
              <a:gd name="connsiteY315" fmla="*/ 1968284 h 3797084"/>
              <a:gd name="connsiteX316" fmla="*/ 5548393 w 6881247"/>
              <a:gd name="connsiteY316" fmla="*/ 2061274 h 3797084"/>
              <a:gd name="connsiteX317" fmla="*/ 5594888 w 6881247"/>
              <a:gd name="connsiteY317" fmla="*/ 2123267 h 3797084"/>
              <a:gd name="connsiteX318" fmla="*/ 5703376 w 6881247"/>
              <a:gd name="connsiteY318" fmla="*/ 2262752 h 3797084"/>
              <a:gd name="connsiteX319" fmla="*/ 5749871 w 6881247"/>
              <a:gd name="connsiteY319" fmla="*/ 2309247 h 3797084"/>
              <a:gd name="connsiteX320" fmla="*/ 5873857 w 6881247"/>
              <a:gd name="connsiteY320" fmla="*/ 2247254 h 3797084"/>
              <a:gd name="connsiteX321" fmla="*/ 5920352 w 6881247"/>
              <a:gd name="connsiteY321" fmla="*/ 2231755 h 3797084"/>
              <a:gd name="connsiteX322" fmla="*/ 6028840 w 6881247"/>
              <a:gd name="connsiteY322" fmla="*/ 2185261 h 3797084"/>
              <a:gd name="connsiteX323" fmla="*/ 6053663 w 6881247"/>
              <a:gd name="connsiteY323" fmla="*/ 2418983 h 3797084"/>
              <a:gd name="connsiteX324" fmla="*/ 6168325 w 6881247"/>
              <a:gd name="connsiteY324" fmla="*/ 2216257 h 3797084"/>
              <a:gd name="connsiteX325" fmla="*/ 6881247 w 6881247"/>
              <a:gd name="connsiteY325" fmla="*/ 2923039 h 3797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</a:cxnLst>
            <a:rect l="l" t="t" r="r" b="b"/>
            <a:pathLst>
              <a:path w="6881247" h="3797084">
                <a:moveTo>
                  <a:pt x="6834752" y="3797084"/>
                </a:moveTo>
                <a:cubicBezTo>
                  <a:pt x="6800474" y="3762806"/>
                  <a:pt x="6784918" y="3741171"/>
                  <a:pt x="6741762" y="3719593"/>
                </a:cubicBezTo>
                <a:cubicBezTo>
                  <a:pt x="6727150" y="3712287"/>
                  <a:pt x="6709548" y="3712028"/>
                  <a:pt x="6695267" y="3704094"/>
                </a:cubicBezTo>
                <a:cubicBezTo>
                  <a:pt x="6662702" y="3686002"/>
                  <a:pt x="6637619" y="3653881"/>
                  <a:pt x="6602278" y="3642101"/>
                </a:cubicBezTo>
                <a:lnTo>
                  <a:pt x="6509288" y="3611105"/>
                </a:lnTo>
                <a:cubicBezTo>
                  <a:pt x="6493790" y="3605939"/>
                  <a:pt x="6476386" y="3604668"/>
                  <a:pt x="6462793" y="3595606"/>
                </a:cubicBezTo>
                <a:cubicBezTo>
                  <a:pt x="6447295" y="3585274"/>
                  <a:pt x="6430607" y="3576534"/>
                  <a:pt x="6416298" y="3564610"/>
                </a:cubicBezTo>
                <a:cubicBezTo>
                  <a:pt x="6296958" y="3465161"/>
                  <a:pt x="6438753" y="3564082"/>
                  <a:pt x="6323308" y="3487118"/>
                </a:cubicBezTo>
                <a:cubicBezTo>
                  <a:pt x="6312976" y="3471620"/>
                  <a:pt x="6303267" y="3455687"/>
                  <a:pt x="6292311" y="3440623"/>
                </a:cubicBezTo>
                <a:cubicBezTo>
                  <a:pt x="6261926" y="3398843"/>
                  <a:pt x="6227978" y="3359621"/>
                  <a:pt x="6199322" y="3316637"/>
                </a:cubicBezTo>
                <a:lnTo>
                  <a:pt x="6137328" y="3223647"/>
                </a:lnTo>
                <a:cubicBezTo>
                  <a:pt x="6126996" y="3208149"/>
                  <a:pt x="6121830" y="3187484"/>
                  <a:pt x="6106332" y="3177152"/>
                </a:cubicBezTo>
                <a:lnTo>
                  <a:pt x="5966847" y="3084162"/>
                </a:lnTo>
                <a:cubicBezTo>
                  <a:pt x="5951349" y="3073830"/>
                  <a:pt x="5938023" y="3059056"/>
                  <a:pt x="5920352" y="3053166"/>
                </a:cubicBezTo>
                <a:lnTo>
                  <a:pt x="5780867" y="3006671"/>
                </a:lnTo>
                <a:cubicBezTo>
                  <a:pt x="5765369" y="3001505"/>
                  <a:pt x="5750486" y="2993858"/>
                  <a:pt x="5734372" y="2991172"/>
                </a:cubicBezTo>
                <a:cubicBezTo>
                  <a:pt x="5625269" y="2972988"/>
                  <a:pt x="5671194" y="2985611"/>
                  <a:pt x="5594888" y="2960176"/>
                </a:cubicBezTo>
                <a:cubicBezTo>
                  <a:pt x="5461639" y="2871343"/>
                  <a:pt x="5630230" y="2977847"/>
                  <a:pt x="5501898" y="2913681"/>
                </a:cubicBezTo>
                <a:cubicBezTo>
                  <a:pt x="5485238" y="2905351"/>
                  <a:pt x="5472524" y="2890021"/>
                  <a:pt x="5455403" y="2882684"/>
                </a:cubicBezTo>
                <a:cubicBezTo>
                  <a:pt x="5408426" y="2862551"/>
                  <a:pt x="5281924" y="2854799"/>
                  <a:pt x="5253925" y="2851688"/>
                </a:cubicBezTo>
                <a:cubicBezTo>
                  <a:pt x="5119606" y="2856854"/>
                  <a:pt x="4985155" y="2859293"/>
                  <a:pt x="4850969" y="2867186"/>
                </a:cubicBezTo>
                <a:cubicBezTo>
                  <a:pt x="4809391" y="2869632"/>
                  <a:pt x="4768446" y="2878735"/>
                  <a:pt x="4726983" y="2882684"/>
                </a:cubicBezTo>
                <a:cubicBezTo>
                  <a:pt x="4659929" y="2889070"/>
                  <a:pt x="4592664" y="2893017"/>
                  <a:pt x="4525505" y="2898183"/>
                </a:cubicBezTo>
                <a:cubicBezTo>
                  <a:pt x="4499674" y="2903349"/>
                  <a:pt x="4473569" y="2907292"/>
                  <a:pt x="4448013" y="2913681"/>
                </a:cubicBezTo>
                <a:cubicBezTo>
                  <a:pt x="4432164" y="2917643"/>
                  <a:pt x="4417855" y="2929179"/>
                  <a:pt x="4401518" y="2929179"/>
                </a:cubicBezTo>
                <a:cubicBezTo>
                  <a:pt x="4364988" y="2929179"/>
                  <a:pt x="4329193" y="2918847"/>
                  <a:pt x="4293030" y="2913681"/>
                </a:cubicBezTo>
                <a:cubicBezTo>
                  <a:pt x="4207543" y="2915991"/>
                  <a:pt x="3763280" y="2914113"/>
                  <a:pt x="3564610" y="2944678"/>
                </a:cubicBezTo>
                <a:cubicBezTo>
                  <a:pt x="3548463" y="2947162"/>
                  <a:pt x="3534033" y="2956503"/>
                  <a:pt x="3518115" y="2960176"/>
                </a:cubicBezTo>
                <a:cubicBezTo>
                  <a:pt x="3466780" y="2972022"/>
                  <a:pt x="3414793" y="2980840"/>
                  <a:pt x="3363132" y="2991172"/>
                </a:cubicBezTo>
                <a:cubicBezTo>
                  <a:pt x="3337301" y="2996338"/>
                  <a:pt x="3310631" y="2998341"/>
                  <a:pt x="3285640" y="3006671"/>
                </a:cubicBezTo>
                <a:cubicBezTo>
                  <a:pt x="3270142" y="3011837"/>
                  <a:pt x="3255317" y="3019859"/>
                  <a:pt x="3239145" y="3022169"/>
                </a:cubicBezTo>
                <a:cubicBezTo>
                  <a:pt x="3108585" y="3040821"/>
                  <a:pt x="2928254" y="3056068"/>
                  <a:pt x="2789694" y="3068664"/>
                </a:cubicBezTo>
                <a:cubicBezTo>
                  <a:pt x="2769030" y="3073830"/>
                  <a:pt x="2748711" y="3080660"/>
                  <a:pt x="2727701" y="3084162"/>
                </a:cubicBezTo>
                <a:cubicBezTo>
                  <a:pt x="2577049" y="3109271"/>
                  <a:pt x="2433818" y="3107751"/>
                  <a:pt x="2278250" y="3115159"/>
                </a:cubicBezTo>
                <a:cubicBezTo>
                  <a:pt x="2242087" y="3120325"/>
                  <a:pt x="2205356" y="3122443"/>
                  <a:pt x="2169762" y="3130657"/>
                </a:cubicBezTo>
                <a:cubicBezTo>
                  <a:pt x="2137925" y="3138004"/>
                  <a:pt x="2108470" y="3153730"/>
                  <a:pt x="2076772" y="3161654"/>
                </a:cubicBezTo>
                <a:cubicBezTo>
                  <a:pt x="2056108" y="3166820"/>
                  <a:pt x="2035181" y="3171031"/>
                  <a:pt x="2014779" y="3177152"/>
                </a:cubicBezTo>
                <a:cubicBezTo>
                  <a:pt x="1983484" y="3186541"/>
                  <a:pt x="1954134" y="3203528"/>
                  <a:pt x="1921789" y="3208149"/>
                </a:cubicBezTo>
                <a:lnTo>
                  <a:pt x="1813301" y="3223647"/>
                </a:lnTo>
                <a:cubicBezTo>
                  <a:pt x="1797803" y="3233979"/>
                  <a:pt x="1778442" y="3240099"/>
                  <a:pt x="1766806" y="3254644"/>
                </a:cubicBezTo>
                <a:cubicBezTo>
                  <a:pt x="1756601" y="3267401"/>
                  <a:pt x="1759413" y="3286955"/>
                  <a:pt x="1751308" y="3301139"/>
                </a:cubicBezTo>
                <a:cubicBezTo>
                  <a:pt x="1738493" y="3323566"/>
                  <a:pt x="1719626" y="3341971"/>
                  <a:pt x="1704813" y="3363132"/>
                </a:cubicBezTo>
                <a:cubicBezTo>
                  <a:pt x="1683450" y="3393651"/>
                  <a:pt x="1663485" y="3425125"/>
                  <a:pt x="1642820" y="3456122"/>
                </a:cubicBezTo>
                <a:lnTo>
                  <a:pt x="1611823" y="3502616"/>
                </a:lnTo>
                <a:cubicBezTo>
                  <a:pt x="1606657" y="3518114"/>
                  <a:pt x="1605387" y="3535518"/>
                  <a:pt x="1596325" y="3549111"/>
                </a:cubicBezTo>
                <a:cubicBezTo>
                  <a:pt x="1584167" y="3567348"/>
                  <a:pt x="1563862" y="3578768"/>
                  <a:pt x="1549830" y="3595606"/>
                </a:cubicBezTo>
                <a:cubicBezTo>
                  <a:pt x="1537905" y="3609915"/>
                  <a:pt x="1529165" y="3626603"/>
                  <a:pt x="1518833" y="3642101"/>
                </a:cubicBezTo>
                <a:cubicBezTo>
                  <a:pt x="1513667" y="3626603"/>
                  <a:pt x="1503335" y="3611943"/>
                  <a:pt x="1503335" y="3595606"/>
                </a:cubicBezTo>
                <a:cubicBezTo>
                  <a:pt x="1503335" y="3559076"/>
                  <a:pt x="1510619" y="3522712"/>
                  <a:pt x="1518833" y="3487118"/>
                </a:cubicBezTo>
                <a:cubicBezTo>
                  <a:pt x="1528041" y="3447218"/>
                  <a:pt x="1547486" y="3380974"/>
                  <a:pt x="1580827" y="3347633"/>
                </a:cubicBezTo>
                <a:cubicBezTo>
                  <a:pt x="1593998" y="3334462"/>
                  <a:pt x="1611824" y="3326969"/>
                  <a:pt x="1627322" y="3316637"/>
                </a:cubicBezTo>
                <a:cubicBezTo>
                  <a:pt x="1666274" y="3199777"/>
                  <a:pt x="1613732" y="3343815"/>
                  <a:pt x="1673816" y="3223647"/>
                </a:cubicBezTo>
                <a:cubicBezTo>
                  <a:pt x="1692532" y="3186214"/>
                  <a:pt x="1683301" y="3160265"/>
                  <a:pt x="1720311" y="3130657"/>
                </a:cubicBezTo>
                <a:cubicBezTo>
                  <a:pt x="1733068" y="3120452"/>
                  <a:pt x="1751308" y="3120325"/>
                  <a:pt x="1766806" y="3115159"/>
                </a:cubicBezTo>
                <a:cubicBezTo>
                  <a:pt x="1903580" y="3023976"/>
                  <a:pt x="1684958" y="3163834"/>
                  <a:pt x="1906291" y="3053166"/>
                </a:cubicBezTo>
                <a:cubicBezTo>
                  <a:pt x="1926955" y="3042834"/>
                  <a:pt x="1948225" y="3033632"/>
                  <a:pt x="1968284" y="3022169"/>
                </a:cubicBezTo>
                <a:cubicBezTo>
                  <a:pt x="1984456" y="3012927"/>
                  <a:pt x="1998119" y="2999502"/>
                  <a:pt x="2014779" y="2991172"/>
                </a:cubicBezTo>
                <a:cubicBezTo>
                  <a:pt x="2029391" y="2983866"/>
                  <a:pt x="2045566" y="2980162"/>
                  <a:pt x="2061274" y="2975674"/>
                </a:cubicBezTo>
                <a:cubicBezTo>
                  <a:pt x="2154154" y="2949137"/>
                  <a:pt x="2133936" y="2961854"/>
                  <a:pt x="2262752" y="2944678"/>
                </a:cubicBezTo>
                <a:cubicBezTo>
                  <a:pt x="2293901" y="2940525"/>
                  <a:pt x="2324745" y="2934345"/>
                  <a:pt x="2355742" y="2929179"/>
                </a:cubicBezTo>
                <a:cubicBezTo>
                  <a:pt x="2309050" y="2898052"/>
                  <a:pt x="2302307" y="2890780"/>
                  <a:pt x="2247254" y="2867186"/>
                </a:cubicBezTo>
                <a:cubicBezTo>
                  <a:pt x="2216132" y="2853848"/>
                  <a:pt x="2170217" y="2844052"/>
                  <a:pt x="2138766" y="2836189"/>
                </a:cubicBezTo>
                <a:lnTo>
                  <a:pt x="2045776" y="2774196"/>
                </a:lnTo>
                <a:lnTo>
                  <a:pt x="1999281" y="2743200"/>
                </a:lnTo>
                <a:cubicBezTo>
                  <a:pt x="1988949" y="2727702"/>
                  <a:pt x="1984079" y="2706577"/>
                  <a:pt x="1968284" y="2696705"/>
                </a:cubicBezTo>
                <a:cubicBezTo>
                  <a:pt x="1940577" y="2679388"/>
                  <a:pt x="1875294" y="2665708"/>
                  <a:pt x="1875294" y="2665708"/>
                </a:cubicBezTo>
                <a:cubicBezTo>
                  <a:pt x="1762025" y="2590193"/>
                  <a:pt x="1904441" y="2682363"/>
                  <a:pt x="1766806" y="2603715"/>
                </a:cubicBezTo>
                <a:cubicBezTo>
                  <a:pt x="1742276" y="2589698"/>
                  <a:pt x="1674948" y="2540477"/>
                  <a:pt x="1658318" y="2526223"/>
                </a:cubicBezTo>
                <a:cubicBezTo>
                  <a:pt x="1530478" y="2416645"/>
                  <a:pt x="1699952" y="2538804"/>
                  <a:pt x="1549830" y="2448732"/>
                </a:cubicBezTo>
                <a:cubicBezTo>
                  <a:pt x="1517885" y="2429565"/>
                  <a:pt x="1492182" y="2398520"/>
                  <a:pt x="1456840" y="2386739"/>
                </a:cubicBezTo>
                <a:lnTo>
                  <a:pt x="1317355" y="2340244"/>
                </a:lnTo>
                <a:cubicBezTo>
                  <a:pt x="1301857" y="2335078"/>
                  <a:pt x="1285473" y="2332051"/>
                  <a:pt x="1270861" y="2324745"/>
                </a:cubicBezTo>
                <a:cubicBezTo>
                  <a:pt x="1185306" y="2281969"/>
                  <a:pt x="1231522" y="2298280"/>
                  <a:pt x="1131376" y="2278250"/>
                </a:cubicBezTo>
                <a:cubicBezTo>
                  <a:pt x="1115878" y="2267918"/>
                  <a:pt x="1102175" y="2254172"/>
                  <a:pt x="1084881" y="2247254"/>
                </a:cubicBezTo>
                <a:cubicBezTo>
                  <a:pt x="1054168" y="2234969"/>
                  <a:pt x="957233" y="2211467"/>
                  <a:pt x="914400" y="2200759"/>
                </a:cubicBezTo>
                <a:cubicBezTo>
                  <a:pt x="898902" y="2190427"/>
                  <a:pt x="874823" y="2187056"/>
                  <a:pt x="867905" y="2169762"/>
                </a:cubicBezTo>
                <a:cubicBezTo>
                  <a:pt x="848456" y="2121139"/>
                  <a:pt x="908018" y="2115062"/>
                  <a:pt x="929898" y="2107769"/>
                </a:cubicBezTo>
                <a:cubicBezTo>
                  <a:pt x="1064116" y="2141323"/>
                  <a:pt x="918812" y="2100234"/>
                  <a:pt x="1053884" y="2154264"/>
                </a:cubicBezTo>
                <a:cubicBezTo>
                  <a:pt x="1159723" y="2196600"/>
                  <a:pt x="1124062" y="2167797"/>
                  <a:pt x="1208867" y="2216257"/>
                </a:cubicBezTo>
                <a:cubicBezTo>
                  <a:pt x="1225040" y="2225498"/>
                  <a:pt x="1238702" y="2238924"/>
                  <a:pt x="1255362" y="2247254"/>
                </a:cubicBezTo>
                <a:cubicBezTo>
                  <a:pt x="1269974" y="2254560"/>
                  <a:pt x="1286096" y="2258454"/>
                  <a:pt x="1301857" y="2262752"/>
                </a:cubicBezTo>
                <a:cubicBezTo>
                  <a:pt x="1342957" y="2273961"/>
                  <a:pt x="1385429" y="2280278"/>
                  <a:pt x="1425844" y="2293749"/>
                </a:cubicBezTo>
                <a:cubicBezTo>
                  <a:pt x="1502150" y="2319184"/>
                  <a:pt x="1456225" y="2306561"/>
                  <a:pt x="1565328" y="2324745"/>
                </a:cubicBezTo>
                <a:lnTo>
                  <a:pt x="1751308" y="2386739"/>
                </a:lnTo>
                <a:cubicBezTo>
                  <a:pt x="1766806" y="2391905"/>
                  <a:pt x="1784210" y="2393175"/>
                  <a:pt x="1797803" y="2402237"/>
                </a:cubicBezTo>
                <a:cubicBezTo>
                  <a:pt x="1828800" y="2422901"/>
                  <a:pt x="1864451" y="2437888"/>
                  <a:pt x="1890793" y="2464230"/>
                </a:cubicBezTo>
                <a:cubicBezTo>
                  <a:pt x="1963632" y="2537069"/>
                  <a:pt x="1919048" y="2498564"/>
                  <a:pt x="2030278" y="2572718"/>
                </a:cubicBezTo>
                <a:cubicBezTo>
                  <a:pt x="2090368" y="2612778"/>
                  <a:pt x="2059099" y="2597824"/>
                  <a:pt x="2123267" y="2619213"/>
                </a:cubicBezTo>
                <a:cubicBezTo>
                  <a:pt x="2152464" y="2648410"/>
                  <a:pt x="2177419" y="2679444"/>
                  <a:pt x="2216257" y="2696705"/>
                </a:cubicBezTo>
                <a:cubicBezTo>
                  <a:pt x="2246114" y="2709975"/>
                  <a:pt x="2309247" y="2727701"/>
                  <a:pt x="2309247" y="2727701"/>
                </a:cubicBezTo>
                <a:cubicBezTo>
                  <a:pt x="2324745" y="2738033"/>
                  <a:pt x="2338621" y="2751361"/>
                  <a:pt x="2355742" y="2758698"/>
                </a:cubicBezTo>
                <a:cubicBezTo>
                  <a:pt x="2430142" y="2790584"/>
                  <a:pt x="2489069" y="2767063"/>
                  <a:pt x="2572718" y="2758698"/>
                </a:cubicBezTo>
                <a:cubicBezTo>
                  <a:pt x="2659507" y="2768341"/>
                  <a:pt x="2710745" y="2769956"/>
                  <a:pt x="2789694" y="2789694"/>
                </a:cubicBezTo>
                <a:cubicBezTo>
                  <a:pt x="2835106" y="2801047"/>
                  <a:pt x="2848099" y="2815419"/>
                  <a:pt x="2898183" y="2820691"/>
                </a:cubicBezTo>
                <a:cubicBezTo>
                  <a:pt x="2975420" y="2828821"/>
                  <a:pt x="3053166" y="2831023"/>
                  <a:pt x="3130657" y="2836189"/>
                </a:cubicBezTo>
                <a:lnTo>
                  <a:pt x="3456122" y="2820691"/>
                </a:lnTo>
                <a:cubicBezTo>
                  <a:pt x="3502799" y="2817579"/>
                  <a:pt x="3550222" y="2816539"/>
                  <a:pt x="3595606" y="2805193"/>
                </a:cubicBezTo>
                <a:cubicBezTo>
                  <a:pt x="3613677" y="2800675"/>
                  <a:pt x="3626603" y="2784528"/>
                  <a:pt x="3642101" y="2774196"/>
                </a:cubicBezTo>
                <a:cubicBezTo>
                  <a:pt x="3636935" y="2758698"/>
                  <a:pt x="3635665" y="2741294"/>
                  <a:pt x="3626603" y="2727701"/>
                </a:cubicBezTo>
                <a:cubicBezTo>
                  <a:pt x="3614445" y="2709464"/>
                  <a:pt x="3597409" y="2694662"/>
                  <a:pt x="3580108" y="2681206"/>
                </a:cubicBezTo>
                <a:cubicBezTo>
                  <a:pt x="3492703" y="2613225"/>
                  <a:pt x="3509932" y="2624916"/>
                  <a:pt x="3425125" y="2603715"/>
                </a:cubicBezTo>
                <a:cubicBezTo>
                  <a:pt x="3409627" y="2593383"/>
                  <a:pt x="3395290" y="2581048"/>
                  <a:pt x="3378630" y="2572718"/>
                </a:cubicBezTo>
                <a:cubicBezTo>
                  <a:pt x="3300673" y="2533740"/>
                  <a:pt x="3336880" y="2592962"/>
                  <a:pt x="3239145" y="2495227"/>
                </a:cubicBezTo>
                <a:cubicBezTo>
                  <a:pt x="3204869" y="2460951"/>
                  <a:pt x="3189309" y="2439312"/>
                  <a:pt x="3146155" y="2417735"/>
                </a:cubicBezTo>
                <a:cubicBezTo>
                  <a:pt x="3131543" y="2410429"/>
                  <a:pt x="3115159" y="2407403"/>
                  <a:pt x="3099661" y="2402237"/>
                </a:cubicBezTo>
                <a:cubicBezTo>
                  <a:pt x="3013314" y="2344673"/>
                  <a:pt x="2964604" y="2353528"/>
                  <a:pt x="3053166" y="2309247"/>
                </a:cubicBezTo>
                <a:cubicBezTo>
                  <a:pt x="3067778" y="2301941"/>
                  <a:pt x="3084163" y="2298915"/>
                  <a:pt x="3099661" y="2293749"/>
                </a:cubicBezTo>
                <a:cubicBezTo>
                  <a:pt x="3134317" y="2302413"/>
                  <a:pt x="3232003" y="2325150"/>
                  <a:pt x="3254644" y="2340244"/>
                </a:cubicBezTo>
                <a:lnTo>
                  <a:pt x="3347633" y="2402237"/>
                </a:lnTo>
                <a:cubicBezTo>
                  <a:pt x="3363131" y="2412569"/>
                  <a:pt x="3376457" y="2427343"/>
                  <a:pt x="3394128" y="2433233"/>
                </a:cubicBezTo>
                <a:lnTo>
                  <a:pt x="3487118" y="2464230"/>
                </a:lnTo>
                <a:cubicBezTo>
                  <a:pt x="3502616" y="2479728"/>
                  <a:pt x="3519581" y="2493887"/>
                  <a:pt x="3533613" y="2510725"/>
                </a:cubicBezTo>
                <a:cubicBezTo>
                  <a:pt x="3545538" y="2525034"/>
                  <a:pt x="3550592" y="2544954"/>
                  <a:pt x="3564610" y="2557220"/>
                </a:cubicBezTo>
                <a:cubicBezTo>
                  <a:pt x="3592646" y="2581751"/>
                  <a:pt x="3626603" y="2598548"/>
                  <a:pt x="3657600" y="2619213"/>
                </a:cubicBezTo>
                <a:cubicBezTo>
                  <a:pt x="3673098" y="2629545"/>
                  <a:pt x="3690923" y="2637039"/>
                  <a:pt x="3704094" y="2650210"/>
                </a:cubicBezTo>
                <a:cubicBezTo>
                  <a:pt x="3732024" y="2678140"/>
                  <a:pt x="3759322" y="2711517"/>
                  <a:pt x="3797084" y="2727701"/>
                </a:cubicBezTo>
                <a:cubicBezTo>
                  <a:pt x="3816662" y="2736092"/>
                  <a:pt x="3838413" y="2738034"/>
                  <a:pt x="3859078" y="2743200"/>
                </a:cubicBezTo>
                <a:lnTo>
                  <a:pt x="4091552" y="2727701"/>
                </a:lnTo>
                <a:cubicBezTo>
                  <a:pt x="4148445" y="2723325"/>
                  <a:pt x="4204972" y="2712203"/>
                  <a:pt x="4262033" y="2712203"/>
                </a:cubicBezTo>
                <a:cubicBezTo>
                  <a:pt x="4326002" y="2712203"/>
                  <a:pt x="4439816" y="2730438"/>
                  <a:pt x="4510006" y="2743200"/>
                </a:cubicBezTo>
                <a:cubicBezTo>
                  <a:pt x="4535923" y="2747912"/>
                  <a:pt x="4561301" y="2755940"/>
                  <a:pt x="4587498" y="2758698"/>
                </a:cubicBezTo>
                <a:cubicBezTo>
                  <a:pt x="4659609" y="2766288"/>
                  <a:pt x="4732149" y="2769030"/>
                  <a:pt x="4804474" y="2774196"/>
                </a:cubicBezTo>
                <a:cubicBezTo>
                  <a:pt x="4850969" y="2769030"/>
                  <a:pt x="4898086" y="2767873"/>
                  <a:pt x="4943959" y="2758698"/>
                </a:cubicBezTo>
                <a:cubicBezTo>
                  <a:pt x="4975998" y="2752290"/>
                  <a:pt x="5004720" y="2733072"/>
                  <a:pt x="5036949" y="2727701"/>
                </a:cubicBezTo>
                <a:cubicBezTo>
                  <a:pt x="5067946" y="2722535"/>
                  <a:pt x="5099125" y="2718366"/>
                  <a:pt x="5129939" y="2712203"/>
                </a:cubicBezTo>
                <a:cubicBezTo>
                  <a:pt x="5150826" y="2708026"/>
                  <a:pt x="5171139" y="2701326"/>
                  <a:pt x="5191932" y="2696705"/>
                </a:cubicBezTo>
                <a:cubicBezTo>
                  <a:pt x="5217647" y="2690991"/>
                  <a:pt x="5243593" y="2686372"/>
                  <a:pt x="5269423" y="2681206"/>
                </a:cubicBezTo>
                <a:cubicBezTo>
                  <a:pt x="5274589" y="2665708"/>
                  <a:pt x="5287608" y="2650825"/>
                  <a:pt x="5284922" y="2634711"/>
                </a:cubicBezTo>
                <a:cubicBezTo>
                  <a:pt x="5277477" y="2590040"/>
                  <a:pt x="5180991" y="2532908"/>
                  <a:pt x="5160935" y="2526223"/>
                </a:cubicBezTo>
                <a:cubicBezTo>
                  <a:pt x="5011270" y="2476336"/>
                  <a:pt x="5243960" y="2556333"/>
                  <a:pt x="5052447" y="2479728"/>
                </a:cubicBezTo>
                <a:cubicBezTo>
                  <a:pt x="5022111" y="2467593"/>
                  <a:pt x="4988681" y="2463344"/>
                  <a:pt x="4959457" y="2448732"/>
                </a:cubicBezTo>
                <a:cubicBezTo>
                  <a:pt x="4938793" y="2438400"/>
                  <a:pt x="4917523" y="2429198"/>
                  <a:pt x="4897464" y="2417735"/>
                </a:cubicBezTo>
                <a:cubicBezTo>
                  <a:pt x="4881292" y="2408494"/>
                  <a:pt x="4867629" y="2395069"/>
                  <a:pt x="4850969" y="2386739"/>
                </a:cubicBezTo>
                <a:cubicBezTo>
                  <a:pt x="4836357" y="2379433"/>
                  <a:pt x="4819086" y="2378546"/>
                  <a:pt x="4804474" y="2371240"/>
                </a:cubicBezTo>
                <a:cubicBezTo>
                  <a:pt x="4703060" y="2320533"/>
                  <a:pt x="4814314" y="2362303"/>
                  <a:pt x="4711484" y="2293749"/>
                </a:cubicBezTo>
                <a:cubicBezTo>
                  <a:pt x="4697891" y="2284687"/>
                  <a:pt x="4680487" y="2283416"/>
                  <a:pt x="4664989" y="2278250"/>
                </a:cubicBezTo>
                <a:lnTo>
                  <a:pt x="4525505" y="2138766"/>
                </a:lnTo>
                <a:cubicBezTo>
                  <a:pt x="4510007" y="2123268"/>
                  <a:pt x="4442819" y="2192260"/>
                  <a:pt x="4541495" y="2202959"/>
                </a:cubicBezTo>
                <a:cubicBezTo>
                  <a:pt x="4640171" y="2213658"/>
                  <a:pt x="5129717" y="2221196"/>
                  <a:pt x="5117559" y="2202959"/>
                </a:cubicBezTo>
                <a:cubicBezTo>
                  <a:pt x="5107227" y="2187461"/>
                  <a:pt x="4415363" y="2011742"/>
                  <a:pt x="4401518" y="1999281"/>
                </a:cubicBezTo>
                <a:cubicBezTo>
                  <a:pt x="4363119" y="1964722"/>
                  <a:pt x="4320516" y="1934948"/>
                  <a:pt x="4277532" y="1906291"/>
                </a:cubicBezTo>
                <a:cubicBezTo>
                  <a:pt x="4262034" y="1895959"/>
                  <a:pt x="4627425" y="1927302"/>
                  <a:pt x="4613503" y="1914927"/>
                </a:cubicBezTo>
                <a:cubicBezTo>
                  <a:pt x="4580740" y="1885804"/>
                  <a:pt x="4174520" y="1806621"/>
                  <a:pt x="4138047" y="1782305"/>
                </a:cubicBezTo>
                <a:cubicBezTo>
                  <a:pt x="4107050" y="1761640"/>
                  <a:pt x="4059791" y="1728706"/>
                  <a:pt x="4037439" y="1698903"/>
                </a:cubicBezTo>
                <a:cubicBezTo>
                  <a:pt x="3863292" y="1466709"/>
                  <a:pt x="4113985" y="1806126"/>
                  <a:pt x="3952067" y="1611823"/>
                </a:cubicBezTo>
                <a:cubicBezTo>
                  <a:pt x="3940143" y="1597514"/>
                  <a:pt x="3931897" y="1580485"/>
                  <a:pt x="3921071" y="1565328"/>
                </a:cubicBezTo>
                <a:cubicBezTo>
                  <a:pt x="3890891" y="1523076"/>
                  <a:pt x="3867838" y="1489971"/>
                  <a:pt x="3828081" y="1456840"/>
                </a:cubicBezTo>
                <a:cubicBezTo>
                  <a:pt x="3813772" y="1444916"/>
                  <a:pt x="3798607" y="1433409"/>
                  <a:pt x="3781586" y="1425844"/>
                </a:cubicBezTo>
                <a:cubicBezTo>
                  <a:pt x="3751729" y="1412574"/>
                  <a:pt x="3719593" y="1405179"/>
                  <a:pt x="3688596" y="1394847"/>
                </a:cubicBezTo>
                <a:lnTo>
                  <a:pt x="3549111" y="1348352"/>
                </a:lnTo>
                <a:lnTo>
                  <a:pt x="3456122" y="1317355"/>
                </a:lnTo>
                <a:lnTo>
                  <a:pt x="3409627" y="1301857"/>
                </a:lnTo>
                <a:cubicBezTo>
                  <a:pt x="3394129" y="1296691"/>
                  <a:pt x="3378981" y="1290321"/>
                  <a:pt x="3363132" y="1286359"/>
                </a:cubicBezTo>
                <a:cubicBezTo>
                  <a:pt x="3342468" y="1281193"/>
                  <a:pt x="3321932" y="1275482"/>
                  <a:pt x="3301139" y="1270861"/>
                </a:cubicBezTo>
                <a:cubicBezTo>
                  <a:pt x="3275424" y="1265147"/>
                  <a:pt x="3249758" y="1258844"/>
                  <a:pt x="3223647" y="1255362"/>
                </a:cubicBezTo>
                <a:cubicBezTo>
                  <a:pt x="3051724" y="1232439"/>
                  <a:pt x="2888246" y="1232020"/>
                  <a:pt x="2712203" y="1224366"/>
                </a:cubicBezTo>
                <a:cubicBezTo>
                  <a:pt x="2639878" y="1229532"/>
                  <a:pt x="2567338" y="1232274"/>
                  <a:pt x="2495227" y="1239864"/>
                </a:cubicBezTo>
                <a:cubicBezTo>
                  <a:pt x="2459285" y="1243647"/>
                  <a:pt x="2308539" y="1281429"/>
                  <a:pt x="2293749" y="1286359"/>
                </a:cubicBezTo>
                <a:cubicBezTo>
                  <a:pt x="2262752" y="1296691"/>
                  <a:pt x="2229983" y="1302743"/>
                  <a:pt x="2200759" y="1317355"/>
                </a:cubicBezTo>
                <a:cubicBezTo>
                  <a:pt x="2180095" y="1327687"/>
                  <a:pt x="2160001" y="1339251"/>
                  <a:pt x="2138766" y="1348352"/>
                </a:cubicBezTo>
                <a:cubicBezTo>
                  <a:pt x="2098265" y="1365710"/>
                  <a:pt x="2073958" y="1366245"/>
                  <a:pt x="2030278" y="1379349"/>
                </a:cubicBezTo>
                <a:cubicBezTo>
                  <a:pt x="1998983" y="1388738"/>
                  <a:pt x="1937288" y="1410345"/>
                  <a:pt x="1937288" y="1410345"/>
                </a:cubicBezTo>
                <a:cubicBezTo>
                  <a:pt x="1921790" y="1420677"/>
                  <a:pt x="1907814" y="1433777"/>
                  <a:pt x="1890793" y="1441342"/>
                </a:cubicBezTo>
                <a:cubicBezTo>
                  <a:pt x="1814923" y="1475063"/>
                  <a:pt x="1805167" y="1467030"/>
                  <a:pt x="1735810" y="1487837"/>
                </a:cubicBezTo>
                <a:cubicBezTo>
                  <a:pt x="1704515" y="1497225"/>
                  <a:pt x="1673817" y="1508501"/>
                  <a:pt x="1642820" y="1518833"/>
                </a:cubicBezTo>
                <a:lnTo>
                  <a:pt x="1596325" y="1534332"/>
                </a:lnTo>
                <a:cubicBezTo>
                  <a:pt x="1591159" y="1518834"/>
                  <a:pt x="1575661" y="1503335"/>
                  <a:pt x="1580827" y="1487837"/>
                </a:cubicBezTo>
                <a:cubicBezTo>
                  <a:pt x="1587758" y="1467044"/>
                  <a:pt x="1610484" y="1455374"/>
                  <a:pt x="1627322" y="1441342"/>
                </a:cubicBezTo>
                <a:cubicBezTo>
                  <a:pt x="1641631" y="1429418"/>
                  <a:pt x="1657644" y="1419586"/>
                  <a:pt x="1673816" y="1410345"/>
                </a:cubicBezTo>
                <a:cubicBezTo>
                  <a:pt x="1715137" y="1386733"/>
                  <a:pt x="1738842" y="1376268"/>
                  <a:pt x="1782305" y="1363850"/>
                </a:cubicBezTo>
                <a:cubicBezTo>
                  <a:pt x="1802786" y="1357998"/>
                  <a:pt x="1823634" y="1353518"/>
                  <a:pt x="1844298" y="1348352"/>
                </a:cubicBezTo>
                <a:cubicBezTo>
                  <a:pt x="1859796" y="1338020"/>
                  <a:pt x="1873772" y="1324920"/>
                  <a:pt x="1890793" y="1317355"/>
                </a:cubicBezTo>
                <a:cubicBezTo>
                  <a:pt x="1920650" y="1304085"/>
                  <a:pt x="1952786" y="1296691"/>
                  <a:pt x="1983783" y="1286359"/>
                </a:cubicBezTo>
                <a:cubicBezTo>
                  <a:pt x="2219650" y="1207738"/>
                  <a:pt x="2046344" y="1267901"/>
                  <a:pt x="1441342" y="1379349"/>
                </a:cubicBezTo>
                <a:cubicBezTo>
                  <a:pt x="1431443" y="1383309"/>
                  <a:pt x="1341643" y="1420986"/>
                  <a:pt x="1317355" y="1425844"/>
                </a:cubicBezTo>
                <a:cubicBezTo>
                  <a:pt x="1281535" y="1433008"/>
                  <a:pt x="1244972" y="1435787"/>
                  <a:pt x="1208867" y="1441342"/>
                </a:cubicBezTo>
                <a:cubicBezTo>
                  <a:pt x="1177809" y="1446120"/>
                  <a:pt x="1146795" y="1451219"/>
                  <a:pt x="1115878" y="1456840"/>
                </a:cubicBezTo>
                <a:cubicBezTo>
                  <a:pt x="953494" y="1486365"/>
                  <a:pt x="1115696" y="1457987"/>
                  <a:pt x="976393" y="1487837"/>
                </a:cubicBezTo>
                <a:cubicBezTo>
                  <a:pt x="924878" y="1498876"/>
                  <a:pt x="871390" y="1502172"/>
                  <a:pt x="821410" y="1518833"/>
                </a:cubicBezTo>
                <a:cubicBezTo>
                  <a:pt x="805912" y="1523999"/>
                  <a:pt x="790676" y="1530034"/>
                  <a:pt x="774915" y="1534332"/>
                </a:cubicBezTo>
                <a:cubicBezTo>
                  <a:pt x="733815" y="1545541"/>
                  <a:pt x="690482" y="1549506"/>
                  <a:pt x="650928" y="1565328"/>
                </a:cubicBezTo>
                <a:cubicBezTo>
                  <a:pt x="625098" y="1575660"/>
                  <a:pt x="599582" y="1586818"/>
                  <a:pt x="573437" y="1596325"/>
                </a:cubicBezTo>
                <a:cubicBezTo>
                  <a:pt x="542731" y="1607491"/>
                  <a:pt x="509671" y="1612710"/>
                  <a:pt x="480447" y="1627322"/>
                </a:cubicBezTo>
                <a:cubicBezTo>
                  <a:pt x="449450" y="1642820"/>
                  <a:pt x="419125" y="1659741"/>
                  <a:pt x="387457" y="1673816"/>
                </a:cubicBezTo>
                <a:cubicBezTo>
                  <a:pt x="372528" y="1680451"/>
                  <a:pt x="355243" y="1681381"/>
                  <a:pt x="340962" y="1689315"/>
                </a:cubicBezTo>
                <a:cubicBezTo>
                  <a:pt x="308397" y="1707407"/>
                  <a:pt x="247972" y="1751308"/>
                  <a:pt x="247972" y="1751308"/>
                </a:cubicBezTo>
                <a:cubicBezTo>
                  <a:pt x="179469" y="1854065"/>
                  <a:pt x="259976" y="1739887"/>
                  <a:pt x="170481" y="1844298"/>
                </a:cubicBezTo>
                <a:cubicBezTo>
                  <a:pt x="153671" y="1863910"/>
                  <a:pt x="143598" y="1889481"/>
                  <a:pt x="123986" y="1906291"/>
                </a:cubicBezTo>
                <a:cubicBezTo>
                  <a:pt x="106445" y="1921327"/>
                  <a:pt x="82657" y="1926956"/>
                  <a:pt x="61993" y="1937288"/>
                </a:cubicBezTo>
                <a:cubicBezTo>
                  <a:pt x="56827" y="1952786"/>
                  <a:pt x="58046" y="1995335"/>
                  <a:pt x="46494" y="1983783"/>
                </a:cubicBezTo>
                <a:cubicBezTo>
                  <a:pt x="23390" y="1960679"/>
                  <a:pt x="25830" y="1921790"/>
                  <a:pt x="15498" y="1890793"/>
                </a:cubicBezTo>
                <a:lnTo>
                  <a:pt x="0" y="1844298"/>
                </a:lnTo>
                <a:cubicBezTo>
                  <a:pt x="5166" y="1823634"/>
                  <a:pt x="4930" y="1800799"/>
                  <a:pt x="15498" y="1782305"/>
                </a:cubicBezTo>
                <a:cubicBezTo>
                  <a:pt x="33738" y="1750384"/>
                  <a:pt x="136553" y="1678423"/>
                  <a:pt x="154983" y="1673816"/>
                </a:cubicBezTo>
                <a:cubicBezTo>
                  <a:pt x="175647" y="1668650"/>
                  <a:pt x="197032" y="1665797"/>
                  <a:pt x="216976" y="1658318"/>
                </a:cubicBezTo>
                <a:cubicBezTo>
                  <a:pt x="238608" y="1650206"/>
                  <a:pt x="257734" y="1636423"/>
                  <a:pt x="278969" y="1627322"/>
                </a:cubicBezTo>
                <a:cubicBezTo>
                  <a:pt x="293985" y="1620887"/>
                  <a:pt x="310852" y="1619129"/>
                  <a:pt x="325464" y="1611823"/>
                </a:cubicBezTo>
                <a:cubicBezTo>
                  <a:pt x="342124" y="1603493"/>
                  <a:pt x="355299" y="1589157"/>
                  <a:pt x="371959" y="1580827"/>
                </a:cubicBezTo>
                <a:cubicBezTo>
                  <a:pt x="386571" y="1573521"/>
                  <a:pt x="403438" y="1571763"/>
                  <a:pt x="418454" y="1565328"/>
                </a:cubicBezTo>
                <a:cubicBezTo>
                  <a:pt x="578071" y="1496921"/>
                  <a:pt x="361796" y="1573882"/>
                  <a:pt x="573437" y="1503335"/>
                </a:cubicBezTo>
                <a:lnTo>
                  <a:pt x="619932" y="1487837"/>
                </a:lnTo>
                <a:lnTo>
                  <a:pt x="666427" y="1472339"/>
                </a:lnTo>
                <a:cubicBezTo>
                  <a:pt x="681925" y="1462007"/>
                  <a:pt x="695901" y="1448907"/>
                  <a:pt x="712922" y="1441342"/>
                </a:cubicBezTo>
                <a:cubicBezTo>
                  <a:pt x="742779" y="1428072"/>
                  <a:pt x="774915" y="1420677"/>
                  <a:pt x="805911" y="1410345"/>
                </a:cubicBezTo>
                <a:cubicBezTo>
                  <a:pt x="917393" y="1373184"/>
                  <a:pt x="778171" y="1418272"/>
                  <a:pt x="914400" y="1379349"/>
                </a:cubicBezTo>
                <a:cubicBezTo>
                  <a:pt x="930108" y="1374861"/>
                  <a:pt x="945186" y="1368338"/>
                  <a:pt x="960894" y="1363850"/>
                </a:cubicBezTo>
                <a:cubicBezTo>
                  <a:pt x="1040831" y="1341010"/>
                  <a:pt x="1023779" y="1354194"/>
                  <a:pt x="1115878" y="1317355"/>
                </a:cubicBezTo>
                <a:cubicBezTo>
                  <a:pt x="1254719" y="1261819"/>
                  <a:pt x="1131157" y="1305788"/>
                  <a:pt x="1270861" y="1270861"/>
                </a:cubicBezTo>
                <a:cubicBezTo>
                  <a:pt x="1286710" y="1266899"/>
                  <a:pt x="1301647" y="1259850"/>
                  <a:pt x="1317355" y="1255362"/>
                </a:cubicBezTo>
                <a:cubicBezTo>
                  <a:pt x="1337836" y="1249510"/>
                  <a:pt x="1358868" y="1245716"/>
                  <a:pt x="1379349" y="1239864"/>
                </a:cubicBezTo>
                <a:cubicBezTo>
                  <a:pt x="1395057" y="1235376"/>
                  <a:pt x="1409896" y="1227910"/>
                  <a:pt x="1425844" y="1224366"/>
                </a:cubicBezTo>
                <a:cubicBezTo>
                  <a:pt x="1456520" y="1217549"/>
                  <a:pt x="1488107" y="1215451"/>
                  <a:pt x="1518833" y="1208867"/>
                </a:cubicBezTo>
                <a:cubicBezTo>
                  <a:pt x="1560488" y="1199941"/>
                  <a:pt x="1602405" y="1191343"/>
                  <a:pt x="1642820" y="1177871"/>
                </a:cubicBezTo>
                <a:lnTo>
                  <a:pt x="1735810" y="1146874"/>
                </a:lnTo>
                <a:cubicBezTo>
                  <a:pt x="1751308" y="1141708"/>
                  <a:pt x="1766286" y="1134580"/>
                  <a:pt x="1782305" y="1131376"/>
                </a:cubicBezTo>
                <a:lnTo>
                  <a:pt x="1859796" y="1115878"/>
                </a:lnTo>
                <a:cubicBezTo>
                  <a:pt x="1890713" y="1110257"/>
                  <a:pt x="1921436" y="1102541"/>
                  <a:pt x="1952786" y="1100379"/>
                </a:cubicBezTo>
                <a:cubicBezTo>
                  <a:pt x="2071437" y="1092196"/>
                  <a:pt x="2190427" y="1090047"/>
                  <a:pt x="2309247" y="1084881"/>
                </a:cubicBezTo>
                <a:cubicBezTo>
                  <a:pt x="2592502" y="1049475"/>
                  <a:pt x="2251009" y="1089041"/>
                  <a:pt x="2743200" y="1053884"/>
                </a:cubicBezTo>
                <a:cubicBezTo>
                  <a:pt x="2784744" y="1050917"/>
                  <a:pt x="2825723" y="1042335"/>
                  <a:pt x="2867186" y="1038386"/>
                </a:cubicBezTo>
                <a:cubicBezTo>
                  <a:pt x="2934240" y="1032000"/>
                  <a:pt x="3001505" y="1028054"/>
                  <a:pt x="3068664" y="1022888"/>
                </a:cubicBezTo>
                <a:cubicBezTo>
                  <a:pt x="3496083" y="1037135"/>
                  <a:pt x="3409252" y="1023954"/>
                  <a:pt x="3688596" y="1053884"/>
                </a:cubicBezTo>
                <a:cubicBezTo>
                  <a:pt x="3722407" y="1057507"/>
                  <a:pt x="3952215" y="1075058"/>
                  <a:pt x="4045057" y="1100379"/>
                </a:cubicBezTo>
                <a:cubicBezTo>
                  <a:pt x="4076579" y="1108976"/>
                  <a:pt x="4110861" y="1113252"/>
                  <a:pt x="4138047" y="1131376"/>
                </a:cubicBezTo>
                <a:lnTo>
                  <a:pt x="4184542" y="1162372"/>
                </a:lnTo>
                <a:cubicBezTo>
                  <a:pt x="4179575" y="1142503"/>
                  <a:pt x="4164664" y="1076123"/>
                  <a:pt x="4153545" y="1053884"/>
                </a:cubicBezTo>
                <a:cubicBezTo>
                  <a:pt x="4145215" y="1037224"/>
                  <a:pt x="4130879" y="1024049"/>
                  <a:pt x="4122549" y="1007389"/>
                </a:cubicBezTo>
                <a:cubicBezTo>
                  <a:pt x="4111430" y="985150"/>
                  <a:pt x="4096519" y="918770"/>
                  <a:pt x="4091552" y="898901"/>
                </a:cubicBezTo>
                <a:cubicBezTo>
                  <a:pt x="4095847" y="877426"/>
                  <a:pt x="4107655" y="801725"/>
                  <a:pt x="4122549" y="774915"/>
                </a:cubicBezTo>
                <a:cubicBezTo>
                  <a:pt x="4140641" y="742350"/>
                  <a:pt x="4153545" y="702590"/>
                  <a:pt x="4184542" y="681925"/>
                </a:cubicBezTo>
                <a:lnTo>
                  <a:pt x="4469487" y="834807"/>
                </a:lnTo>
                <a:cubicBezTo>
                  <a:pt x="4521147" y="757316"/>
                  <a:pt x="4246535" y="614764"/>
                  <a:pt x="4355023" y="542440"/>
                </a:cubicBezTo>
                <a:lnTo>
                  <a:pt x="4448013" y="480447"/>
                </a:lnTo>
                <a:cubicBezTo>
                  <a:pt x="4463511" y="470115"/>
                  <a:pt x="4477848" y="457780"/>
                  <a:pt x="4494508" y="449450"/>
                </a:cubicBezTo>
                <a:cubicBezTo>
                  <a:pt x="4515172" y="439118"/>
                  <a:pt x="4536690" y="430341"/>
                  <a:pt x="4556501" y="418454"/>
                </a:cubicBezTo>
                <a:cubicBezTo>
                  <a:pt x="4588446" y="399287"/>
                  <a:pt x="4506153" y="702572"/>
                  <a:pt x="4541495" y="690791"/>
                </a:cubicBezTo>
                <a:cubicBezTo>
                  <a:pt x="4617707" y="665387"/>
                  <a:pt x="4740619" y="330955"/>
                  <a:pt x="4804474" y="294467"/>
                </a:cubicBezTo>
                <a:cubicBezTo>
                  <a:pt x="4820646" y="285226"/>
                  <a:pt x="4834309" y="271801"/>
                  <a:pt x="4850969" y="263471"/>
                </a:cubicBezTo>
                <a:cubicBezTo>
                  <a:pt x="4865581" y="256165"/>
                  <a:pt x="4882592" y="254732"/>
                  <a:pt x="4897464" y="247972"/>
                </a:cubicBezTo>
                <a:cubicBezTo>
                  <a:pt x="4939529" y="228851"/>
                  <a:pt x="4976623" y="197186"/>
                  <a:pt x="5021450" y="185979"/>
                </a:cubicBezTo>
                <a:cubicBezTo>
                  <a:pt x="5062779" y="175647"/>
                  <a:pt x="5105883" y="170805"/>
                  <a:pt x="5145437" y="154983"/>
                </a:cubicBezTo>
                <a:cubicBezTo>
                  <a:pt x="5253259" y="111853"/>
                  <a:pt x="5196542" y="132781"/>
                  <a:pt x="5315918" y="92989"/>
                </a:cubicBezTo>
                <a:lnTo>
                  <a:pt x="5117559" y="474767"/>
                </a:lnTo>
                <a:cubicBezTo>
                  <a:pt x="5133057" y="469601"/>
                  <a:pt x="5392736" y="64303"/>
                  <a:pt x="5408908" y="61993"/>
                </a:cubicBezTo>
                <a:cubicBezTo>
                  <a:pt x="5502259" y="48657"/>
                  <a:pt x="5595741" y="35973"/>
                  <a:pt x="5687878" y="15498"/>
                </a:cubicBezTo>
                <a:cubicBezTo>
                  <a:pt x="5708671" y="10877"/>
                  <a:pt x="5729207" y="5166"/>
                  <a:pt x="5749871" y="0"/>
                </a:cubicBezTo>
                <a:cubicBezTo>
                  <a:pt x="5884190" y="5166"/>
                  <a:pt x="6018728" y="6250"/>
                  <a:pt x="6152827" y="15498"/>
                </a:cubicBezTo>
                <a:cubicBezTo>
                  <a:pt x="6169125" y="16622"/>
                  <a:pt x="6183473" y="27034"/>
                  <a:pt x="6199322" y="30996"/>
                </a:cubicBezTo>
                <a:cubicBezTo>
                  <a:pt x="6224877" y="37385"/>
                  <a:pt x="6251399" y="39563"/>
                  <a:pt x="6276813" y="46494"/>
                </a:cubicBezTo>
                <a:cubicBezTo>
                  <a:pt x="6308335" y="55091"/>
                  <a:pt x="6369803" y="77491"/>
                  <a:pt x="6369803" y="77491"/>
                </a:cubicBezTo>
                <a:cubicBezTo>
                  <a:pt x="6385301" y="87823"/>
                  <a:pt x="6399277" y="100923"/>
                  <a:pt x="6416298" y="108488"/>
                </a:cubicBezTo>
                <a:cubicBezTo>
                  <a:pt x="6446155" y="121758"/>
                  <a:pt x="6509288" y="139484"/>
                  <a:pt x="6509288" y="139484"/>
                </a:cubicBezTo>
                <a:cubicBezTo>
                  <a:pt x="6545497" y="163624"/>
                  <a:pt x="6602516" y="179685"/>
                  <a:pt x="6509288" y="216976"/>
                </a:cubicBezTo>
                <a:cubicBezTo>
                  <a:pt x="6475371" y="230543"/>
                  <a:pt x="6437129" y="228650"/>
                  <a:pt x="6400800" y="232474"/>
                </a:cubicBezTo>
                <a:cubicBezTo>
                  <a:pt x="6338934" y="238986"/>
                  <a:pt x="6276813" y="242806"/>
                  <a:pt x="6214820" y="247972"/>
                </a:cubicBezTo>
                <a:cubicBezTo>
                  <a:pt x="6194156" y="253138"/>
                  <a:pt x="6174127" y="263471"/>
                  <a:pt x="6152827" y="263471"/>
                </a:cubicBezTo>
                <a:cubicBezTo>
                  <a:pt x="6014693" y="263471"/>
                  <a:pt x="6003547" y="257147"/>
                  <a:pt x="5904854" y="232474"/>
                </a:cubicBezTo>
                <a:cubicBezTo>
                  <a:pt x="5848027" y="237640"/>
                  <a:pt x="5790565" y="238055"/>
                  <a:pt x="5734372" y="247972"/>
                </a:cubicBezTo>
                <a:cubicBezTo>
                  <a:pt x="5702196" y="253650"/>
                  <a:pt x="5641383" y="278969"/>
                  <a:pt x="5641383" y="278969"/>
                </a:cubicBezTo>
                <a:cubicBezTo>
                  <a:pt x="5735608" y="341786"/>
                  <a:pt x="5635493" y="282572"/>
                  <a:pt x="5749871" y="325464"/>
                </a:cubicBezTo>
                <a:cubicBezTo>
                  <a:pt x="5771503" y="333576"/>
                  <a:pt x="5790232" y="348349"/>
                  <a:pt x="5811864" y="356461"/>
                </a:cubicBezTo>
                <a:cubicBezTo>
                  <a:pt x="5831808" y="363940"/>
                  <a:pt x="5853455" y="365839"/>
                  <a:pt x="5873857" y="371959"/>
                </a:cubicBezTo>
                <a:cubicBezTo>
                  <a:pt x="5905152" y="381347"/>
                  <a:pt x="5966847" y="402955"/>
                  <a:pt x="5966847" y="402955"/>
                </a:cubicBezTo>
                <a:cubicBezTo>
                  <a:pt x="5982345" y="413287"/>
                  <a:pt x="5996682" y="425622"/>
                  <a:pt x="6013342" y="433952"/>
                </a:cubicBezTo>
                <a:cubicBezTo>
                  <a:pt x="6027954" y="441258"/>
                  <a:pt x="6046244" y="440388"/>
                  <a:pt x="6059837" y="449450"/>
                </a:cubicBezTo>
                <a:cubicBezTo>
                  <a:pt x="6099308" y="475764"/>
                  <a:pt x="6111336" y="506052"/>
                  <a:pt x="6137328" y="542440"/>
                </a:cubicBezTo>
                <a:cubicBezTo>
                  <a:pt x="6152342" y="563459"/>
                  <a:pt x="6170133" y="582529"/>
                  <a:pt x="6183823" y="604433"/>
                </a:cubicBezTo>
                <a:cubicBezTo>
                  <a:pt x="6264457" y="733447"/>
                  <a:pt x="6177582" y="607451"/>
                  <a:pt x="6230318" y="712922"/>
                </a:cubicBezTo>
                <a:cubicBezTo>
                  <a:pt x="6238648" y="729582"/>
                  <a:pt x="6250983" y="743918"/>
                  <a:pt x="6261315" y="759416"/>
                </a:cubicBezTo>
                <a:cubicBezTo>
                  <a:pt x="6266481" y="780081"/>
                  <a:pt x="6287772" y="803145"/>
                  <a:pt x="6276813" y="821410"/>
                </a:cubicBezTo>
                <a:cubicBezTo>
                  <a:pt x="6243996" y="876105"/>
                  <a:pt x="6131702" y="796336"/>
                  <a:pt x="6121830" y="790413"/>
                </a:cubicBezTo>
                <a:cubicBezTo>
                  <a:pt x="6024627" y="732091"/>
                  <a:pt x="6089128" y="743066"/>
                  <a:pt x="5966847" y="681925"/>
                </a:cubicBezTo>
                <a:cubicBezTo>
                  <a:pt x="5946183" y="671593"/>
                  <a:pt x="5923654" y="664357"/>
                  <a:pt x="5904854" y="650928"/>
                </a:cubicBezTo>
                <a:cubicBezTo>
                  <a:pt x="5855586" y="615736"/>
                  <a:pt x="5836537" y="552607"/>
                  <a:pt x="5765369" y="542440"/>
                </a:cubicBezTo>
                <a:lnTo>
                  <a:pt x="5548393" y="511444"/>
                </a:lnTo>
                <a:cubicBezTo>
                  <a:pt x="5465735" y="516610"/>
                  <a:pt x="5382828" y="518701"/>
                  <a:pt x="5300420" y="526942"/>
                </a:cubicBezTo>
                <a:cubicBezTo>
                  <a:pt x="5279225" y="529061"/>
                  <a:pt x="5258005" y="534049"/>
                  <a:pt x="5238427" y="542440"/>
                </a:cubicBezTo>
                <a:cubicBezTo>
                  <a:pt x="5028129" y="632568"/>
                  <a:pt x="5341345" y="523634"/>
                  <a:pt x="5145437" y="588935"/>
                </a:cubicBezTo>
                <a:cubicBezTo>
                  <a:pt x="5124773" y="604433"/>
                  <a:pt x="5102485" y="617976"/>
                  <a:pt x="5083444" y="635430"/>
                </a:cubicBezTo>
                <a:cubicBezTo>
                  <a:pt x="4928543" y="777422"/>
                  <a:pt x="5020317" y="739128"/>
                  <a:pt x="4912962" y="774915"/>
                </a:cubicBezTo>
                <a:cubicBezTo>
                  <a:pt x="4841907" y="881498"/>
                  <a:pt x="4862749" y="832563"/>
                  <a:pt x="4835471" y="914400"/>
                </a:cubicBezTo>
                <a:cubicBezTo>
                  <a:pt x="4921315" y="971628"/>
                  <a:pt x="4841319" y="927485"/>
                  <a:pt x="4974955" y="960894"/>
                </a:cubicBezTo>
                <a:cubicBezTo>
                  <a:pt x="5006653" y="968819"/>
                  <a:pt x="5067945" y="991891"/>
                  <a:pt x="5067945" y="991891"/>
                </a:cubicBezTo>
                <a:cubicBezTo>
                  <a:pt x="5237177" y="1104714"/>
                  <a:pt x="4976282" y="938311"/>
                  <a:pt x="5176433" y="1038386"/>
                </a:cubicBezTo>
                <a:cubicBezTo>
                  <a:pt x="5199537" y="1049938"/>
                  <a:pt x="5214444" y="1075288"/>
                  <a:pt x="5238427" y="1084881"/>
                </a:cubicBezTo>
                <a:cubicBezTo>
                  <a:pt x="5265135" y="1095564"/>
                  <a:pt x="5467553" y="1115526"/>
                  <a:pt x="5470901" y="1115878"/>
                </a:cubicBezTo>
                <a:cubicBezTo>
                  <a:pt x="5854035" y="1156208"/>
                  <a:pt x="5410651" y="1107462"/>
                  <a:pt x="5765369" y="1146874"/>
                </a:cubicBezTo>
                <a:cubicBezTo>
                  <a:pt x="5845738" y="1173664"/>
                  <a:pt x="5868324" y="1173722"/>
                  <a:pt x="5935850" y="1224366"/>
                </a:cubicBezTo>
                <a:cubicBezTo>
                  <a:pt x="5980377" y="1257761"/>
                  <a:pt x="5983052" y="1274950"/>
                  <a:pt x="6013342" y="1317355"/>
                </a:cubicBezTo>
                <a:cubicBezTo>
                  <a:pt x="6063050" y="1386946"/>
                  <a:pt x="6050004" y="1369516"/>
                  <a:pt x="6106332" y="1425844"/>
                </a:cubicBezTo>
                <a:cubicBezTo>
                  <a:pt x="6111498" y="1441342"/>
                  <a:pt x="6114524" y="1457727"/>
                  <a:pt x="6121830" y="1472339"/>
                </a:cubicBezTo>
                <a:cubicBezTo>
                  <a:pt x="6181918" y="1592514"/>
                  <a:pt x="6129370" y="1448461"/>
                  <a:pt x="6168325" y="1565328"/>
                </a:cubicBezTo>
                <a:cubicBezTo>
                  <a:pt x="6142494" y="1570494"/>
                  <a:pt x="6117175" y="1580827"/>
                  <a:pt x="6090833" y="1580827"/>
                </a:cubicBezTo>
                <a:cubicBezTo>
                  <a:pt x="6060128" y="1580827"/>
                  <a:pt x="6019782" y="1550002"/>
                  <a:pt x="5997844" y="1534332"/>
                </a:cubicBezTo>
                <a:cubicBezTo>
                  <a:pt x="5952713" y="1502096"/>
                  <a:pt x="5924928" y="1482844"/>
                  <a:pt x="5889355" y="1441342"/>
                </a:cubicBezTo>
                <a:cubicBezTo>
                  <a:pt x="5872545" y="1421730"/>
                  <a:pt x="5862167" y="1396510"/>
                  <a:pt x="5842861" y="1379349"/>
                </a:cubicBezTo>
                <a:cubicBezTo>
                  <a:pt x="5815018" y="1354599"/>
                  <a:pt x="5749871" y="1317355"/>
                  <a:pt x="5749871" y="1317355"/>
                </a:cubicBezTo>
                <a:cubicBezTo>
                  <a:pt x="5662047" y="1322521"/>
                  <a:pt x="5574375" y="1332854"/>
                  <a:pt x="5486400" y="1332854"/>
                </a:cubicBezTo>
                <a:cubicBezTo>
                  <a:pt x="5449870" y="1332854"/>
                  <a:pt x="5413944" y="1323361"/>
                  <a:pt x="5377911" y="1317355"/>
                </a:cubicBezTo>
                <a:cubicBezTo>
                  <a:pt x="5264475" y="1298449"/>
                  <a:pt x="5337768" y="1310314"/>
                  <a:pt x="5253925" y="1286359"/>
                </a:cubicBezTo>
                <a:cubicBezTo>
                  <a:pt x="5230744" y="1279736"/>
                  <a:pt x="5170215" y="1267751"/>
                  <a:pt x="5145437" y="1255362"/>
                </a:cubicBezTo>
                <a:cubicBezTo>
                  <a:pt x="5128777" y="1247032"/>
                  <a:pt x="5114440" y="1234698"/>
                  <a:pt x="5098942" y="1224366"/>
                </a:cubicBezTo>
                <a:cubicBezTo>
                  <a:pt x="5062779" y="1229532"/>
                  <a:pt x="5025697" y="1230252"/>
                  <a:pt x="4990454" y="1239864"/>
                </a:cubicBezTo>
                <a:cubicBezTo>
                  <a:pt x="4968165" y="1245943"/>
                  <a:pt x="4950093" y="1262749"/>
                  <a:pt x="4928461" y="1270861"/>
                </a:cubicBezTo>
                <a:cubicBezTo>
                  <a:pt x="4908517" y="1278340"/>
                  <a:pt x="4887132" y="1281193"/>
                  <a:pt x="4866467" y="1286359"/>
                </a:cubicBezTo>
                <a:cubicBezTo>
                  <a:pt x="4850969" y="1301857"/>
                  <a:pt x="4830616" y="1313694"/>
                  <a:pt x="4819972" y="1332854"/>
                </a:cubicBezTo>
                <a:cubicBezTo>
                  <a:pt x="4802822" y="1363725"/>
                  <a:pt x="4783483" y="1447816"/>
                  <a:pt x="4773478" y="1487837"/>
                </a:cubicBezTo>
                <a:cubicBezTo>
                  <a:pt x="4789726" y="1536583"/>
                  <a:pt x="4785716" y="1547658"/>
                  <a:pt x="4835471" y="1580827"/>
                </a:cubicBezTo>
                <a:cubicBezTo>
                  <a:pt x="4849064" y="1589889"/>
                  <a:pt x="4866468" y="1591159"/>
                  <a:pt x="4881966" y="1596325"/>
                </a:cubicBezTo>
                <a:cubicBezTo>
                  <a:pt x="4897464" y="1606657"/>
                  <a:pt x="4911440" y="1619757"/>
                  <a:pt x="4928461" y="1627322"/>
                </a:cubicBezTo>
                <a:cubicBezTo>
                  <a:pt x="5004335" y="1661044"/>
                  <a:pt x="5014084" y="1653008"/>
                  <a:pt x="5083444" y="1673816"/>
                </a:cubicBezTo>
                <a:cubicBezTo>
                  <a:pt x="5114739" y="1683205"/>
                  <a:pt x="5176433" y="1704813"/>
                  <a:pt x="5176433" y="1704813"/>
                </a:cubicBezTo>
                <a:cubicBezTo>
                  <a:pt x="5197098" y="1720311"/>
                  <a:pt x="5219227" y="1734028"/>
                  <a:pt x="5238427" y="1751308"/>
                </a:cubicBezTo>
                <a:cubicBezTo>
                  <a:pt x="5271010" y="1780633"/>
                  <a:pt x="5296347" y="1817997"/>
                  <a:pt x="5331416" y="1844298"/>
                </a:cubicBezTo>
                <a:cubicBezTo>
                  <a:pt x="5352081" y="1859796"/>
                  <a:pt x="5372391" y="1875779"/>
                  <a:pt x="5393410" y="1890793"/>
                </a:cubicBezTo>
                <a:cubicBezTo>
                  <a:pt x="5438184" y="1922774"/>
                  <a:pt x="5450219" y="1921765"/>
                  <a:pt x="5486400" y="1968284"/>
                </a:cubicBezTo>
                <a:cubicBezTo>
                  <a:pt x="5509271" y="1997690"/>
                  <a:pt x="5526041" y="2031471"/>
                  <a:pt x="5548393" y="2061274"/>
                </a:cubicBezTo>
                <a:lnTo>
                  <a:pt x="5594888" y="2123267"/>
                </a:lnTo>
                <a:cubicBezTo>
                  <a:pt x="5624248" y="2211348"/>
                  <a:pt x="5598834" y="2158210"/>
                  <a:pt x="5703376" y="2262752"/>
                </a:cubicBezTo>
                <a:lnTo>
                  <a:pt x="5749871" y="2309247"/>
                </a:lnTo>
                <a:cubicBezTo>
                  <a:pt x="5873128" y="2278433"/>
                  <a:pt x="5750919" y="2317505"/>
                  <a:pt x="5873857" y="2247254"/>
                </a:cubicBezTo>
                <a:cubicBezTo>
                  <a:pt x="5888041" y="2239149"/>
                  <a:pt x="5905740" y="2239061"/>
                  <a:pt x="5920352" y="2231755"/>
                </a:cubicBezTo>
                <a:cubicBezTo>
                  <a:pt x="6027378" y="2178242"/>
                  <a:pt x="5899824" y="2217514"/>
                  <a:pt x="6028840" y="2185261"/>
                </a:cubicBezTo>
                <a:cubicBezTo>
                  <a:pt x="6049504" y="2174929"/>
                  <a:pt x="6030792" y="2422250"/>
                  <a:pt x="6053663" y="2418983"/>
                </a:cubicBezTo>
                <a:cubicBezTo>
                  <a:pt x="6099230" y="2412473"/>
                  <a:pt x="6149472" y="2187978"/>
                  <a:pt x="6168325" y="2216257"/>
                </a:cubicBezTo>
                <a:lnTo>
                  <a:pt x="6881247" y="2923039"/>
                </a:lnTo>
              </a:path>
            </a:pathLst>
          </a:custGeom>
          <a:gradFill flip="none" rotWithShape="1">
            <a:gsLst>
              <a:gs pos="0">
                <a:schemeClr val="accent6">
                  <a:lumMod val="75000"/>
                  <a:shade val="30000"/>
                  <a:satMod val="115000"/>
                </a:schemeClr>
              </a:gs>
              <a:gs pos="50000">
                <a:schemeClr val="accent6">
                  <a:lumMod val="75000"/>
                  <a:shade val="67500"/>
                  <a:satMod val="115000"/>
                </a:schemeClr>
              </a:gs>
              <a:gs pos="100000">
                <a:schemeClr val="accent6">
                  <a:lumMod val="75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4" name="Volný tvar 63"/>
          <p:cNvSpPr/>
          <p:nvPr/>
        </p:nvSpPr>
        <p:spPr>
          <a:xfrm rot="13126445">
            <a:off x="3425825" y="1812925"/>
            <a:ext cx="604838" cy="693738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5" name="Volný tvar 64"/>
          <p:cNvSpPr/>
          <p:nvPr/>
        </p:nvSpPr>
        <p:spPr>
          <a:xfrm>
            <a:off x="1979613" y="1628775"/>
            <a:ext cx="604837" cy="693738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6" name="Volný tvar 65"/>
          <p:cNvSpPr/>
          <p:nvPr/>
        </p:nvSpPr>
        <p:spPr>
          <a:xfrm rot="6025199">
            <a:off x="4306094" y="3298031"/>
            <a:ext cx="603250" cy="693738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7" name="Volný tvar 66"/>
          <p:cNvSpPr/>
          <p:nvPr/>
        </p:nvSpPr>
        <p:spPr>
          <a:xfrm rot="5011889">
            <a:off x="8100219" y="1485107"/>
            <a:ext cx="604837" cy="692150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8" name="Volný tvar 67"/>
          <p:cNvSpPr/>
          <p:nvPr/>
        </p:nvSpPr>
        <p:spPr>
          <a:xfrm>
            <a:off x="5148263" y="2133600"/>
            <a:ext cx="604837" cy="692150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9" name="Volný tvar 68"/>
          <p:cNvSpPr/>
          <p:nvPr/>
        </p:nvSpPr>
        <p:spPr>
          <a:xfrm>
            <a:off x="4140200" y="2492375"/>
            <a:ext cx="604838" cy="693738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0" name="Volný tvar 69"/>
          <p:cNvSpPr/>
          <p:nvPr/>
        </p:nvSpPr>
        <p:spPr>
          <a:xfrm>
            <a:off x="3924300" y="908050"/>
            <a:ext cx="604838" cy="693738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1" name="Volný tvar 70"/>
          <p:cNvSpPr/>
          <p:nvPr/>
        </p:nvSpPr>
        <p:spPr>
          <a:xfrm rot="13236567">
            <a:off x="1844675" y="2317750"/>
            <a:ext cx="604838" cy="693738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2" name="Volný tvar 71"/>
          <p:cNvSpPr/>
          <p:nvPr/>
        </p:nvSpPr>
        <p:spPr>
          <a:xfrm rot="10153774">
            <a:off x="7512050" y="1606550"/>
            <a:ext cx="604838" cy="693738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3" name="Volný tvar 72"/>
          <p:cNvSpPr/>
          <p:nvPr/>
        </p:nvSpPr>
        <p:spPr>
          <a:xfrm rot="6381653">
            <a:off x="7207250" y="733425"/>
            <a:ext cx="604838" cy="693738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4" name="Volný tvar 73"/>
          <p:cNvSpPr/>
          <p:nvPr/>
        </p:nvSpPr>
        <p:spPr>
          <a:xfrm rot="7080569">
            <a:off x="7743032" y="775494"/>
            <a:ext cx="603250" cy="693737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5" name="Volný tvar 74"/>
          <p:cNvSpPr/>
          <p:nvPr/>
        </p:nvSpPr>
        <p:spPr>
          <a:xfrm>
            <a:off x="6443663" y="260350"/>
            <a:ext cx="604837" cy="693738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6" name="Volný tvar 75"/>
          <p:cNvSpPr/>
          <p:nvPr/>
        </p:nvSpPr>
        <p:spPr>
          <a:xfrm rot="13357638">
            <a:off x="3359150" y="3757613"/>
            <a:ext cx="604838" cy="693737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7" name="Volný tvar 76"/>
          <p:cNvSpPr/>
          <p:nvPr/>
        </p:nvSpPr>
        <p:spPr>
          <a:xfrm>
            <a:off x="3563938" y="2133600"/>
            <a:ext cx="604837" cy="692150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8" name="Volný tvar 77"/>
          <p:cNvSpPr/>
          <p:nvPr/>
        </p:nvSpPr>
        <p:spPr>
          <a:xfrm rot="12922109">
            <a:off x="3060700" y="2676525"/>
            <a:ext cx="604838" cy="692150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9" name="Volný tvar 78"/>
          <p:cNvSpPr/>
          <p:nvPr/>
        </p:nvSpPr>
        <p:spPr>
          <a:xfrm rot="17919791">
            <a:off x="2702719" y="2145506"/>
            <a:ext cx="603250" cy="693738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0" name="Volný tvar 79"/>
          <p:cNvSpPr/>
          <p:nvPr/>
        </p:nvSpPr>
        <p:spPr>
          <a:xfrm rot="9534056">
            <a:off x="4171950" y="1714500"/>
            <a:ext cx="604838" cy="693738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1" name="Volný tvar 80"/>
          <p:cNvSpPr/>
          <p:nvPr/>
        </p:nvSpPr>
        <p:spPr>
          <a:xfrm>
            <a:off x="3276600" y="1052513"/>
            <a:ext cx="603250" cy="693737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2" name="Volný tvar 81"/>
          <p:cNvSpPr/>
          <p:nvPr/>
        </p:nvSpPr>
        <p:spPr>
          <a:xfrm rot="12776554">
            <a:off x="2911475" y="1665288"/>
            <a:ext cx="604838" cy="693737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3" name="Volný tvar 82"/>
          <p:cNvSpPr/>
          <p:nvPr/>
        </p:nvSpPr>
        <p:spPr>
          <a:xfrm rot="18880307">
            <a:off x="6097588" y="949325"/>
            <a:ext cx="603250" cy="692150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4" name="Volný tvar 83"/>
          <p:cNvSpPr/>
          <p:nvPr/>
        </p:nvSpPr>
        <p:spPr>
          <a:xfrm rot="13388155">
            <a:off x="5014913" y="2749550"/>
            <a:ext cx="604837" cy="693738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5" name="Volný tvar 84"/>
          <p:cNvSpPr/>
          <p:nvPr/>
        </p:nvSpPr>
        <p:spPr>
          <a:xfrm rot="12385437">
            <a:off x="5126038" y="3311525"/>
            <a:ext cx="604837" cy="693738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6" name="Volný tvar 85"/>
          <p:cNvSpPr/>
          <p:nvPr/>
        </p:nvSpPr>
        <p:spPr>
          <a:xfrm rot="13208461">
            <a:off x="3571875" y="2965450"/>
            <a:ext cx="604838" cy="693738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7" name="Volný tvar 86"/>
          <p:cNvSpPr/>
          <p:nvPr/>
        </p:nvSpPr>
        <p:spPr>
          <a:xfrm rot="18381245">
            <a:off x="3432969" y="3171031"/>
            <a:ext cx="603250" cy="693738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8" name="Volný tvar 87"/>
          <p:cNvSpPr/>
          <p:nvPr/>
        </p:nvSpPr>
        <p:spPr>
          <a:xfrm rot="3019845">
            <a:off x="5737225" y="2455863"/>
            <a:ext cx="604837" cy="693738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9" name="Volný tvar 88"/>
          <p:cNvSpPr/>
          <p:nvPr/>
        </p:nvSpPr>
        <p:spPr>
          <a:xfrm>
            <a:off x="8027988" y="2133600"/>
            <a:ext cx="604837" cy="692150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0" name="Volný tvar 89"/>
          <p:cNvSpPr/>
          <p:nvPr/>
        </p:nvSpPr>
        <p:spPr>
          <a:xfrm>
            <a:off x="4787900" y="908050"/>
            <a:ext cx="604838" cy="693738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1" name="Volný tvar 90"/>
          <p:cNvSpPr/>
          <p:nvPr/>
        </p:nvSpPr>
        <p:spPr>
          <a:xfrm rot="14348945">
            <a:off x="5370513" y="1574800"/>
            <a:ext cx="604838" cy="693737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2" name="Volný tvar 91"/>
          <p:cNvSpPr/>
          <p:nvPr/>
        </p:nvSpPr>
        <p:spPr>
          <a:xfrm rot="14787936">
            <a:off x="6003925" y="1841500"/>
            <a:ext cx="604838" cy="693738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3" name="Volný tvar 92"/>
          <p:cNvSpPr/>
          <p:nvPr/>
        </p:nvSpPr>
        <p:spPr>
          <a:xfrm rot="14180872">
            <a:off x="6453981" y="2302669"/>
            <a:ext cx="604838" cy="692150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4" name="Volný tvar 93"/>
          <p:cNvSpPr/>
          <p:nvPr/>
        </p:nvSpPr>
        <p:spPr>
          <a:xfrm>
            <a:off x="4500563" y="2636838"/>
            <a:ext cx="603250" cy="693737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5" name="Volný tvar 94"/>
          <p:cNvSpPr/>
          <p:nvPr/>
        </p:nvSpPr>
        <p:spPr>
          <a:xfrm rot="12220739">
            <a:off x="5910263" y="3160713"/>
            <a:ext cx="604837" cy="693737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6" name="Volný tvar 95"/>
          <p:cNvSpPr/>
          <p:nvPr/>
        </p:nvSpPr>
        <p:spPr>
          <a:xfrm rot="19237164">
            <a:off x="2419350" y="1309688"/>
            <a:ext cx="604838" cy="693737"/>
          </a:xfrm>
          <a:custGeom>
            <a:avLst/>
            <a:gdLst>
              <a:gd name="connsiteX0" fmla="*/ 309966 w 604433"/>
              <a:gd name="connsiteY0" fmla="*/ 693477 h 693477"/>
              <a:gd name="connsiteX1" fmla="*/ 309966 w 604433"/>
              <a:gd name="connsiteY1" fmla="*/ 569491 h 693477"/>
              <a:gd name="connsiteX2" fmla="*/ 263471 w 604433"/>
              <a:gd name="connsiteY2" fmla="*/ 600487 h 693477"/>
              <a:gd name="connsiteX3" fmla="*/ 170481 w 604433"/>
              <a:gd name="connsiteY3" fmla="*/ 631484 h 693477"/>
              <a:gd name="connsiteX4" fmla="*/ 30996 w 604433"/>
              <a:gd name="connsiteY4" fmla="*/ 522996 h 693477"/>
              <a:gd name="connsiteX5" fmla="*/ 0 w 604433"/>
              <a:gd name="connsiteY5" fmla="*/ 476501 h 693477"/>
              <a:gd name="connsiteX6" fmla="*/ 15498 w 604433"/>
              <a:gd name="connsiteY6" fmla="*/ 352515 h 693477"/>
              <a:gd name="connsiteX7" fmla="*/ 61993 w 604433"/>
              <a:gd name="connsiteY7" fmla="*/ 290521 h 693477"/>
              <a:gd name="connsiteX8" fmla="*/ 92989 w 604433"/>
              <a:gd name="connsiteY8" fmla="*/ 244026 h 693477"/>
              <a:gd name="connsiteX9" fmla="*/ 139484 w 604433"/>
              <a:gd name="connsiteY9" fmla="*/ 228528 h 693477"/>
              <a:gd name="connsiteX10" fmla="*/ 185979 w 604433"/>
              <a:gd name="connsiteY10" fmla="*/ 197532 h 693477"/>
              <a:gd name="connsiteX11" fmla="*/ 247972 w 604433"/>
              <a:gd name="connsiteY11" fmla="*/ 166535 h 693477"/>
              <a:gd name="connsiteX12" fmla="*/ 309966 w 604433"/>
              <a:gd name="connsiteY12" fmla="*/ 120040 h 693477"/>
              <a:gd name="connsiteX13" fmla="*/ 402956 w 604433"/>
              <a:gd name="connsiteY13" fmla="*/ 58047 h 693477"/>
              <a:gd name="connsiteX14" fmla="*/ 418454 w 604433"/>
              <a:gd name="connsiteY14" fmla="*/ 11552 h 693477"/>
              <a:gd name="connsiteX15" fmla="*/ 449450 w 604433"/>
              <a:gd name="connsiteY15" fmla="*/ 104542 h 693477"/>
              <a:gd name="connsiteX16" fmla="*/ 480447 w 604433"/>
              <a:gd name="connsiteY16" fmla="*/ 213030 h 693477"/>
              <a:gd name="connsiteX17" fmla="*/ 495945 w 604433"/>
              <a:gd name="connsiteY17" fmla="*/ 259525 h 693477"/>
              <a:gd name="connsiteX18" fmla="*/ 557939 w 604433"/>
              <a:gd name="connsiteY18" fmla="*/ 352515 h 693477"/>
              <a:gd name="connsiteX19" fmla="*/ 588935 w 604433"/>
              <a:gd name="connsiteY19" fmla="*/ 445504 h 693477"/>
              <a:gd name="connsiteX20" fmla="*/ 604433 w 604433"/>
              <a:gd name="connsiteY20" fmla="*/ 491999 h 693477"/>
              <a:gd name="connsiteX21" fmla="*/ 588935 w 604433"/>
              <a:gd name="connsiteY21" fmla="*/ 553993 h 693477"/>
              <a:gd name="connsiteX22" fmla="*/ 542440 w 604433"/>
              <a:gd name="connsiteY22" fmla="*/ 569491 h 693477"/>
              <a:gd name="connsiteX23" fmla="*/ 464949 w 604433"/>
              <a:gd name="connsiteY23" fmla="*/ 553993 h 693477"/>
              <a:gd name="connsiteX24" fmla="*/ 309966 w 604433"/>
              <a:gd name="connsiteY24" fmla="*/ 522996 h 693477"/>
              <a:gd name="connsiteX25" fmla="*/ 278969 w 604433"/>
              <a:gd name="connsiteY25" fmla="*/ 569491 h 693477"/>
              <a:gd name="connsiteX26" fmla="*/ 309966 w 604433"/>
              <a:gd name="connsiteY26" fmla="*/ 662481 h 693477"/>
              <a:gd name="connsiteX27" fmla="*/ 309966 w 604433"/>
              <a:gd name="connsiteY27" fmla="*/ 693477 h 693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4433" h="693477">
                <a:moveTo>
                  <a:pt x="309966" y="693477"/>
                </a:moveTo>
                <a:cubicBezTo>
                  <a:pt x="320649" y="661427"/>
                  <a:pt x="349863" y="599414"/>
                  <a:pt x="309966" y="569491"/>
                </a:cubicBezTo>
                <a:cubicBezTo>
                  <a:pt x="295065" y="558315"/>
                  <a:pt x="280492" y="592922"/>
                  <a:pt x="263471" y="600487"/>
                </a:cubicBezTo>
                <a:cubicBezTo>
                  <a:pt x="233614" y="613757"/>
                  <a:pt x="170481" y="631484"/>
                  <a:pt x="170481" y="631484"/>
                </a:cubicBezTo>
                <a:cubicBezTo>
                  <a:pt x="56459" y="608680"/>
                  <a:pt x="107600" y="637904"/>
                  <a:pt x="30996" y="522996"/>
                </a:cubicBezTo>
                <a:lnTo>
                  <a:pt x="0" y="476501"/>
                </a:lnTo>
                <a:cubicBezTo>
                  <a:pt x="5166" y="435172"/>
                  <a:pt x="2327" y="392028"/>
                  <a:pt x="15498" y="352515"/>
                </a:cubicBezTo>
                <a:cubicBezTo>
                  <a:pt x="23666" y="328010"/>
                  <a:pt x="46979" y="311540"/>
                  <a:pt x="61993" y="290521"/>
                </a:cubicBezTo>
                <a:cubicBezTo>
                  <a:pt x="72819" y="275364"/>
                  <a:pt x="78444" y="255662"/>
                  <a:pt x="92989" y="244026"/>
                </a:cubicBezTo>
                <a:cubicBezTo>
                  <a:pt x="105746" y="233821"/>
                  <a:pt x="124872" y="235834"/>
                  <a:pt x="139484" y="228528"/>
                </a:cubicBezTo>
                <a:cubicBezTo>
                  <a:pt x="156144" y="220198"/>
                  <a:pt x="169807" y="206773"/>
                  <a:pt x="185979" y="197532"/>
                </a:cubicBezTo>
                <a:cubicBezTo>
                  <a:pt x="206038" y="186069"/>
                  <a:pt x="228380" y="178780"/>
                  <a:pt x="247972" y="166535"/>
                </a:cubicBezTo>
                <a:cubicBezTo>
                  <a:pt x="269876" y="152845"/>
                  <a:pt x="288805" y="134853"/>
                  <a:pt x="309966" y="120040"/>
                </a:cubicBezTo>
                <a:cubicBezTo>
                  <a:pt x="340485" y="98677"/>
                  <a:pt x="402956" y="58047"/>
                  <a:pt x="402956" y="58047"/>
                </a:cubicBezTo>
                <a:cubicBezTo>
                  <a:pt x="408122" y="42549"/>
                  <a:pt x="406902" y="0"/>
                  <a:pt x="418454" y="11552"/>
                </a:cubicBezTo>
                <a:cubicBezTo>
                  <a:pt x="441557" y="34656"/>
                  <a:pt x="439118" y="73545"/>
                  <a:pt x="449450" y="104542"/>
                </a:cubicBezTo>
                <a:cubicBezTo>
                  <a:pt x="486614" y="216035"/>
                  <a:pt x="441522" y="76789"/>
                  <a:pt x="480447" y="213030"/>
                </a:cubicBezTo>
                <a:cubicBezTo>
                  <a:pt x="484935" y="228738"/>
                  <a:pt x="488011" y="245244"/>
                  <a:pt x="495945" y="259525"/>
                </a:cubicBezTo>
                <a:cubicBezTo>
                  <a:pt x="514037" y="292090"/>
                  <a:pt x="557939" y="352515"/>
                  <a:pt x="557939" y="352515"/>
                </a:cubicBezTo>
                <a:lnTo>
                  <a:pt x="588935" y="445504"/>
                </a:lnTo>
                <a:lnTo>
                  <a:pt x="604433" y="491999"/>
                </a:lnTo>
                <a:cubicBezTo>
                  <a:pt x="599267" y="512664"/>
                  <a:pt x="602241" y="537360"/>
                  <a:pt x="588935" y="553993"/>
                </a:cubicBezTo>
                <a:cubicBezTo>
                  <a:pt x="578730" y="566750"/>
                  <a:pt x="558777" y="569491"/>
                  <a:pt x="542440" y="569491"/>
                </a:cubicBezTo>
                <a:cubicBezTo>
                  <a:pt x="516098" y="569491"/>
                  <a:pt x="490866" y="558705"/>
                  <a:pt x="464949" y="553993"/>
                </a:cubicBezTo>
                <a:cubicBezTo>
                  <a:pt x="325620" y="528660"/>
                  <a:pt x="419613" y="550407"/>
                  <a:pt x="309966" y="522996"/>
                </a:cubicBezTo>
                <a:cubicBezTo>
                  <a:pt x="299634" y="538494"/>
                  <a:pt x="278969" y="550864"/>
                  <a:pt x="278969" y="569491"/>
                </a:cubicBezTo>
                <a:cubicBezTo>
                  <a:pt x="278969" y="602164"/>
                  <a:pt x="309966" y="629808"/>
                  <a:pt x="309966" y="662481"/>
                </a:cubicBezTo>
                <a:lnTo>
                  <a:pt x="309966" y="693477"/>
                </a:lnTo>
                <a:close/>
              </a:path>
            </a:pathLst>
          </a:cu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8" name="Volný tvar 97"/>
          <p:cNvSpPr/>
          <p:nvPr/>
        </p:nvSpPr>
        <p:spPr bwMode="auto">
          <a:xfrm rot="1664327">
            <a:off x="1421876" y="3566209"/>
            <a:ext cx="892531" cy="1226958"/>
          </a:xfrm>
          <a:custGeom>
            <a:avLst/>
            <a:gdLst>
              <a:gd name="connsiteX0" fmla="*/ 914400 w 1673817"/>
              <a:gd name="connsiteY0" fmla="*/ 43912 h 2120684"/>
              <a:gd name="connsiteX1" fmla="*/ 836909 w 1673817"/>
              <a:gd name="connsiteY1" fmla="*/ 28413 h 2120684"/>
              <a:gd name="connsiteX2" fmla="*/ 666427 w 1673817"/>
              <a:gd name="connsiteY2" fmla="*/ 59410 h 2120684"/>
              <a:gd name="connsiteX3" fmla="*/ 573437 w 1673817"/>
              <a:gd name="connsiteY3" fmla="*/ 198895 h 2120684"/>
              <a:gd name="connsiteX4" fmla="*/ 542441 w 1673817"/>
              <a:gd name="connsiteY4" fmla="*/ 245389 h 2120684"/>
              <a:gd name="connsiteX5" fmla="*/ 526942 w 1673817"/>
              <a:gd name="connsiteY5" fmla="*/ 291884 h 2120684"/>
              <a:gd name="connsiteX6" fmla="*/ 495946 w 1673817"/>
              <a:gd name="connsiteY6" fmla="*/ 462366 h 2120684"/>
              <a:gd name="connsiteX7" fmla="*/ 480448 w 1673817"/>
              <a:gd name="connsiteY7" fmla="*/ 539857 h 2120684"/>
              <a:gd name="connsiteX8" fmla="*/ 433953 w 1673817"/>
              <a:gd name="connsiteY8" fmla="*/ 694840 h 2120684"/>
              <a:gd name="connsiteX9" fmla="*/ 387458 w 1673817"/>
              <a:gd name="connsiteY9" fmla="*/ 756834 h 2120684"/>
              <a:gd name="connsiteX10" fmla="*/ 356461 w 1673817"/>
              <a:gd name="connsiteY10" fmla="*/ 803328 h 2120684"/>
              <a:gd name="connsiteX11" fmla="*/ 309966 w 1673817"/>
              <a:gd name="connsiteY11" fmla="*/ 834325 h 2120684"/>
              <a:gd name="connsiteX12" fmla="*/ 216976 w 1673817"/>
              <a:gd name="connsiteY12" fmla="*/ 911817 h 2120684"/>
              <a:gd name="connsiteX13" fmla="*/ 139485 w 1673817"/>
              <a:gd name="connsiteY13" fmla="*/ 1004806 h 2120684"/>
              <a:gd name="connsiteX14" fmla="*/ 108488 w 1673817"/>
              <a:gd name="connsiteY14" fmla="*/ 1051301 h 2120684"/>
              <a:gd name="connsiteX15" fmla="*/ 61993 w 1673817"/>
              <a:gd name="connsiteY15" fmla="*/ 1097796 h 2120684"/>
              <a:gd name="connsiteX16" fmla="*/ 0 w 1673817"/>
              <a:gd name="connsiteY16" fmla="*/ 1190786 h 2120684"/>
              <a:gd name="connsiteX17" fmla="*/ 15498 w 1673817"/>
              <a:gd name="connsiteY17" fmla="*/ 1361267 h 2120684"/>
              <a:gd name="connsiteX18" fmla="*/ 30997 w 1673817"/>
              <a:gd name="connsiteY18" fmla="*/ 1423261 h 2120684"/>
              <a:gd name="connsiteX19" fmla="*/ 0 w 1673817"/>
              <a:gd name="connsiteY19" fmla="*/ 1547247 h 2120684"/>
              <a:gd name="connsiteX20" fmla="*/ 46495 w 1673817"/>
              <a:gd name="connsiteY20" fmla="*/ 1764223 h 2120684"/>
              <a:gd name="connsiteX21" fmla="*/ 92990 w 1673817"/>
              <a:gd name="connsiteY21" fmla="*/ 1810718 h 2120684"/>
              <a:gd name="connsiteX22" fmla="*/ 170481 w 1673817"/>
              <a:gd name="connsiteY22" fmla="*/ 1903708 h 2120684"/>
              <a:gd name="connsiteX23" fmla="*/ 309966 w 1673817"/>
              <a:gd name="connsiteY23" fmla="*/ 1981200 h 2120684"/>
              <a:gd name="connsiteX24" fmla="*/ 356461 w 1673817"/>
              <a:gd name="connsiteY24" fmla="*/ 2012196 h 2120684"/>
              <a:gd name="connsiteX25" fmla="*/ 449451 w 1673817"/>
              <a:gd name="connsiteY25" fmla="*/ 2043193 h 2120684"/>
              <a:gd name="connsiteX26" fmla="*/ 495946 w 1673817"/>
              <a:gd name="connsiteY26" fmla="*/ 2058691 h 2120684"/>
              <a:gd name="connsiteX27" fmla="*/ 557939 w 1673817"/>
              <a:gd name="connsiteY27" fmla="*/ 2089688 h 2120684"/>
              <a:gd name="connsiteX28" fmla="*/ 619932 w 1673817"/>
              <a:gd name="connsiteY28" fmla="*/ 2105186 h 2120684"/>
              <a:gd name="connsiteX29" fmla="*/ 666427 w 1673817"/>
              <a:gd name="connsiteY29" fmla="*/ 2120684 h 2120684"/>
              <a:gd name="connsiteX30" fmla="*/ 1053885 w 1673817"/>
              <a:gd name="connsiteY30" fmla="*/ 2105186 h 2120684"/>
              <a:gd name="connsiteX31" fmla="*/ 1177871 w 1673817"/>
              <a:gd name="connsiteY31" fmla="*/ 2074189 h 2120684"/>
              <a:gd name="connsiteX32" fmla="*/ 1348353 w 1673817"/>
              <a:gd name="connsiteY32" fmla="*/ 2027695 h 2120684"/>
              <a:gd name="connsiteX33" fmla="*/ 1379349 w 1673817"/>
              <a:gd name="connsiteY33" fmla="*/ 1981200 h 2120684"/>
              <a:gd name="connsiteX34" fmla="*/ 1472339 w 1673817"/>
              <a:gd name="connsiteY34" fmla="*/ 1903708 h 2120684"/>
              <a:gd name="connsiteX35" fmla="*/ 1549831 w 1673817"/>
              <a:gd name="connsiteY35" fmla="*/ 1810718 h 2120684"/>
              <a:gd name="connsiteX36" fmla="*/ 1611824 w 1673817"/>
              <a:gd name="connsiteY36" fmla="*/ 1717728 h 2120684"/>
              <a:gd name="connsiteX37" fmla="*/ 1658319 w 1673817"/>
              <a:gd name="connsiteY37" fmla="*/ 1562745 h 2120684"/>
              <a:gd name="connsiteX38" fmla="*/ 1673817 w 1673817"/>
              <a:gd name="connsiteY38" fmla="*/ 1407762 h 2120684"/>
              <a:gd name="connsiteX39" fmla="*/ 1627322 w 1673817"/>
              <a:gd name="connsiteY39" fmla="*/ 1175288 h 2120684"/>
              <a:gd name="connsiteX40" fmla="*/ 1549831 w 1673817"/>
              <a:gd name="connsiteY40" fmla="*/ 1035803 h 2120684"/>
              <a:gd name="connsiteX41" fmla="*/ 1456841 w 1673817"/>
              <a:gd name="connsiteY41" fmla="*/ 1004806 h 2120684"/>
              <a:gd name="connsiteX42" fmla="*/ 1348353 w 1673817"/>
              <a:gd name="connsiteY42" fmla="*/ 958312 h 2120684"/>
              <a:gd name="connsiteX43" fmla="*/ 1255363 w 1673817"/>
              <a:gd name="connsiteY43" fmla="*/ 896318 h 2120684"/>
              <a:gd name="connsiteX44" fmla="*/ 1162373 w 1673817"/>
              <a:gd name="connsiteY44" fmla="*/ 803328 h 2120684"/>
              <a:gd name="connsiteX45" fmla="*/ 1115878 w 1673817"/>
              <a:gd name="connsiteY45" fmla="*/ 756834 h 2120684"/>
              <a:gd name="connsiteX46" fmla="*/ 1100380 w 1673817"/>
              <a:gd name="connsiteY46" fmla="*/ 710339 h 2120684"/>
              <a:gd name="connsiteX47" fmla="*/ 1038387 w 1673817"/>
              <a:gd name="connsiteY47" fmla="*/ 617349 h 2120684"/>
              <a:gd name="connsiteX48" fmla="*/ 991892 w 1673817"/>
              <a:gd name="connsiteY48" fmla="*/ 524359 h 2120684"/>
              <a:gd name="connsiteX49" fmla="*/ 960895 w 1673817"/>
              <a:gd name="connsiteY49" fmla="*/ 431369 h 2120684"/>
              <a:gd name="connsiteX50" fmla="*/ 929898 w 1673817"/>
              <a:gd name="connsiteY50" fmla="*/ 338379 h 2120684"/>
              <a:gd name="connsiteX51" fmla="*/ 914400 w 1673817"/>
              <a:gd name="connsiteY51" fmla="*/ 291884 h 2120684"/>
              <a:gd name="connsiteX52" fmla="*/ 914400 w 1673817"/>
              <a:gd name="connsiteY52" fmla="*/ 43912 h 21206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673817" h="2120684">
                <a:moveTo>
                  <a:pt x="914400" y="43912"/>
                </a:moveTo>
                <a:cubicBezTo>
                  <a:pt x="901485" y="0"/>
                  <a:pt x="863251" y="28413"/>
                  <a:pt x="836909" y="28413"/>
                </a:cubicBezTo>
                <a:cubicBezTo>
                  <a:pt x="749289" y="28413"/>
                  <a:pt x="731813" y="37615"/>
                  <a:pt x="666427" y="59410"/>
                </a:cubicBezTo>
                <a:lnTo>
                  <a:pt x="573437" y="198895"/>
                </a:lnTo>
                <a:cubicBezTo>
                  <a:pt x="563105" y="214393"/>
                  <a:pt x="548331" y="227719"/>
                  <a:pt x="542441" y="245389"/>
                </a:cubicBezTo>
                <a:cubicBezTo>
                  <a:pt x="537275" y="260887"/>
                  <a:pt x="530904" y="276035"/>
                  <a:pt x="526942" y="291884"/>
                </a:cubicBezTo>
                <a:cubicBezTo>
                  <a:pt x="514182" y="342922"/>
                  <a:pt x="505156" y="411709"/>
                  <a:pt x="495946" y="462366"/>
                </a:cubicBezTo>
                <a:cubicBezTo>
                  <a:pt x="491234" y="488283"/>
                  <a:pt x="486162" y="514142"/>
                  <a:pt x="480448" y="539857"/>
                </a:cubicBezTo>
                <a:cubicBezTo>
                  <a:pt x="473671" y="570355"/>
                  <a:pt x="446151" y="678575"/>
                  <a:pt x="433953" y="694840"/>
                </a:cubicBezTo>
                <a:cubicBezTo>
                  <a:pt x="418455" y="715505"/>
                  <a:pt x="402472" y="735815"/>
                  <a:pt x="387458" y="756834"/>
                </a:cubicBezTo>
                <a:cubicBezTo>
                  <a:pt x="376632" y="771991"/>
                  <a:pt x="369632" y="790157"/>
                  <a:pt x="356461" y="803328"/>
                </a:cubicBezTo>
                <a:cubicBezTo>
                  <a:pt x="343290" y="816499"/>
                  <a:pt x="324275" y="822400"/>
                  <a:pt x="309966" y="834325"/>
                </a:cubicBezTo>
                <a:cubicBezTo>
                  <a:pt x="190634" y="933769"/>
                  <a:pt x="332414" y="834857"/>
                  <a:pt x="216976" y="911817"/>
                </a:cubicBezTo>
                <a:cubicBezTo>
                  <a:pt x="140023" y="1027249"/>
                  <a:pt x="238923" y="885483"/>
                  <a:pt x="139485" y="1004806"/>
                </a:cubicBezTo>
                <a:cubicBezTo>
                  <a:pt x="127560" y="1019115"/>
                  <a:pt x="120413" y="1036992"/>
                  <a:pt x="108488" y="1051301"/>
                </a:cubicBezTo>
                <a:cubicBezTo>
                  <a:pt x="94456" y="1068139"/>
                  <a:pt x="75449" y="1080495"/>
                  <a:pt x="61993" y="1097796"/>
                </a:cubicBezTo>
                <a:cubicBezTo>
                  <a:pt x="39122" y="1127202"/>
                  <a:pt x="0" y="1190786"/>
                  <a:pt x="0" y="1190786"/>
                </a:cubicBezTo>
                <a:cubicBezTo>
                  <a:pt x="5166" y="1247613"/>
                  <a:pt x="7956" y="1304706"/>
                  <a:pt x="15498" y="1361267"/>
                </a:cubicBezTo>
                <a:cubicBezTo>
                  <a:pt x="18313" y="1382381"/>
                  <a:pt x="30997" y="1401960"/>
                  <a:pt x="30997" y="1423261"/>
                </a:cubicBezTo>
                <a:cubicBezTo>
                  <a:pt x="30997" y="1460661"/>
                  <a:pt x="12229" y="1510560"/>
                  <a:pt x="0" y="1547247"/>
                </a:cubicBezTo>
                <a:cubicBezTo>
                  <a:pt x="3464" y="1574964"/>
                  <a:pt x="14945" y="1732673"/>
                  <a:pt x="46495" y="1764223"/>
                </a:cubicBezTo>
                <a:cubicBezTo>
                  <a:pt x="61993" y="1779721"/>
                  <a:pt x="78958" y="1793880"/>
                  <a:pt x="92990" y="1810718"/>
                </a:cubicBezTo>
                <a:cubicBezTo>
                  <a:pt x="140117" y="1867270"/>
                  <a:pt x="106142" y="1853667"/>
                  <a:pt x="170481" y="1903708"/>
                </a:cubicBezTo>
                <a:cubicBezTo>
                  <a:pt x="346387" y="2040524"/>
                  <a:pt x="197729" y="1925082"/>
                  <a:pt x="309966" y="1981200"/>
                </a:cubicBezTo>
                <a:cubicBezTo>
                  <a:pt x="326626" y="1989530"/>
                  <a:pt x="339440" y="2004631"/>
                  <a:pt x="356461" y="2012196"/>
                </a:cubicBezTo>
                <a:cubicBezTo>
                  <a:pt x="386318" y="2025466"/>
                  <a:pt x="418454" y="2032861"/>
                  <a:pt x="449451" y="2043193"/>
                </a:cubicBezTo>
                <a:cubicBezTo>
                  <a:pt x="464949" y="2048359"/>
                  <a:pt x="481334" y="2051385"/>
                  <a:pt x="495946" y="2058691"/>
                </a:cubicBezTo>
                <a:cubicBezTo>
                  <a:pt x="516610" y="2069023"/>
                  <a:pt x="536307" y="2081576"/>
                  <a:pt x="557939" y="2089688"/>
                </a:cubicBezTo>
                <a:cubicBezTo>
                  <a:pt x="577883" y="2097167"/>
                  <a:pt x="599451" y="2099334"/>
                  <a:pt x="619932" y="2105186"/>
                </a:cubicBezTo>
                <a:cubicBezTo>
                  <a:pt x="635640" y="2109674"/>
                  <a:pt x="650929" y="2115518"/>
                  <a:pt x="666427" y="2120684"/>
                </a:cubicBezTo>
                <a:cubicBezTo>
                  <a:pt x="795580" y="2115518"/>
                  <a:pt x="924915" y="2113784"/>
                  <a:pt x="1053885" y="2105186"/>
                </a:cubicBezTo>
                <a:cubicBezTo>
                  <a:pt x="1120799" y="2100725"/>
                  <a:pt x="1122881" y="2089186"/>
                  <a:pt x="1177871" y="2074189"/>
                </a:cubicBezTo>
                <a:cubicBezTo>
                  <a:pt x="1370164" y="2021746"/>
                  <a:pt x="1241327" y="2063370"/>
                  <a:pt x="1348353" y="2027695"/>
                </a:cubicBezTo>
                <a:cubicBezTo>
                  <a:pt x="1358685" y="2012197"/>
                  <a:pt x="1367425" y="1995509"/>
                  <a:pt x="1379349" y="1981200"/>
                </a:cubicBezTo>
                <a:cubicBezTo>
                  <a:pt x="1416639" y="1936451"/>
                  <a:pt x="1426623" y="1934186"/>
                  <a:pt x="1472339" y="1903708"/>
                </a:cubicBezTo>
                <a:cubicBezTo>
                  <a:pt x="1583110" y="1737553"/>
                  <a:pt x="1410602" y="1989728"/>
                  <a:pt x="1549831" y="1810718"/>
                </a:cubicBezTo>
                <a:cubicBezTo>
                  <a:pt x="1572702" y="1781312"/>
                  <a:pt x="1611824" y="1717728"/>
                  <a:pt x="1611824" y="1717728"/>
                </a:cubicBezTo>
                <a:cubicBezTo>
                  <a:pt x="1649556" y="1604531"/>
                  <a:pt x="1634895" y="1656436"/>
                  <a:pt x="1658319" y="1562745"/>
                </a:cubicBezTo>
                <a:cubicBezTo>
                  <a:pt x="1663485" y="1511084"/>
                  <a:pt x="1673817" y="1459681"/>
                  <a:pt x="1673817" y="1407762"/>
                </a:cubicBezTo>
                <a:cubicBezTo>
                  <a:pt x="1673817" y="1293121"/>
                  <a:pt x="1659768" y="1272626"/>
                  <a:pt x="1627322" y="1175288"/>
                </a:cubicBezTo>
                <a:cubicBezTo>
                  <a:pt x="1613675" y="1134348"/>
                  <a:pt x="1589801" y="1049126"/>
                  <a:pt x="1549831" y="1035803"/>
                </a:cubicBezTo>
                <a:lnTo>
                  <a:pt x="1456841" y="1004806"/>
                </a:lnTo>
                <a:cubicBezTo>
                  <a:pt x="1408741" y="988773"/>
                  <a:pt x="1396231" y="987039"/>
                  <a:pt x="1348353" y="958312"/>
                </a:cubicBezTo>
                <a:cubicBezTo>
                  <a:pt x="1316408" y="939145"/>
                  <a:pt x="1281705" y="922660"/>
                  <a:pt x="1255363" y="896318"/>
                </a:cubicBezTo>
                <a:lnTo>
                  <a:pt x="1162373" y="803328"/>
                </a:lnTo>
                <a:lnTo>
                  <a:pt x="1115878" y="756834"/>
                </a:lnTo>
                <a:cubicBezTo>
                  <a:pt x="1110712" y="741336"/>
                  <a:pt x="1108314" y="724620"/>
                  <a:pt x="1100380" y="710339"/>
                </a:cubicBezTo>
                <a:cubicBezTo>
                  <a:pt x="1082288" y="677774"/>
                  <a:pt x="1050168" y="652690"/>
                  <a:pt x="1038387" y="617349"/>
                </a:cubicBezTo>
                <a:cubicBezTo>
                  <a:pt x="981858" y="447771"/>
                  <a:pt x="1072014" y="704635"/>
                  <a:pt x="991892" y="524359"/>
                </a:cubicBezTo>
                <a:cubicBezTo>
                  <a:pt x="978622" y="494502"/>
                  <a:pt x="971227" y="462366"/>
                  <a:pt x="960895" y="431369"/>
                </a:cubicBezTo>
                <a:lnTo>
                  <a:pt x="929898" y="338379"/>
                </a:lnTo>
                <a:lnTo>
                  <a:pt x="914400" y="291884"/>
                </a:lnTo>
                <a:cubicBezTo>
                  <a:pt x="897798" y="59449"/>
                  <a:pt x="927315" y="87824"/>
                  <a:pt x="914400" y="43912"/>
                </a:cubicBezTo>
                <a:close/>
              </a:path>
            </a:pathLst>
          </a:cu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9" name="Volný tvar 98"/>
          <p:cNvSpPr/>
          <p:nvPr/>
        </p:nvSpPr>
        <p:spPr bwMode="auto">
          <a:xfrm rot="1664327">
            <a:off x="835968" y="4085456"/>
            <a:ext cx="892531" cy="1226958"/>
          </a:xfrm>
          <a:custGeom>
            <a:avLst/>
            <a:gdLst>
              <a:gd name="connsiteX0" fmla="*/ 914400 w 1673817"/>
              <a:gd name="connsiteY0" fmla="*/ 43912 h 2120684"/>
              <a:gd name="connsiteX1" fmla="*/ 836909 w 1673817"/>
              <a:gd name="connsiteY1" fmla="*/ 28413 h 2120684"/>
              <a:gd name="connsiteX2" fmla="*/ 666427 w 1673817"/>
              <a:gd name="connsiteY2" fmla="*/ 59410 h 2120684"/>
              <a:gd name="connsiteX3" fmla="*/ 573437 w 1673817"/>
              <a:gd name="connsiteY3" fmla="*/ 198895 h 2120684"/>
              <a:gd name="connsiteX4" fmla="*/ 542441 w 1673817"/>
              <a:gd name="connsiteY4" fmla="*/ 245389 h 2120684"/>
              <a:gd name="connsiteX5" fmla="*/ 526942 w 1673817"/>
              <a:gd name="connsiteY5" fmla="*/ 291884 h 2120684"/>
              <a:gd name="connsiteX6" fmla="*/ 495946 w 1673817"/>
              <a:gd name="connsiteY6" fmla="*/ 462366 h 2120684"/>
              <a:gd name="connsiteX7" fmla="*/ 480448 w 1673817"/>
              <a:gd name="connsiteY7" fmla="*/ 539857 h 2120684"/>
              <a:gd name="connsiteX8" fmla="*/ 433953 w 1673817"/>
              <a:gd name="connsiteY8" fmla="*/ 694840 h 2120684"/>
              <a:gd name="connsiteX9" fmla="*/ 387458 w 1673817"/>
              <a:gd name="connsiteY9" fmla="*/ 756834 h 2120684"/>
              <a:gd name="connsiteX10" fmla="*/ 356461 w 1673817"/>
              <a:gd name="connsiteY10" fmla="*/ 803328 h 2120684"/>
              <a:gd name="connsiteX11" fmla="*/ 309966 w 1673817"/>
              <a:gd name="connsiteY11" fmla="*/ 834325 h 2120684"/>
              <a:gd name="connsiteX12" fmla="*/ 216976 w 1673817"/>
              <a:gd name="connsiteY12" fmla="*/ 911817 h 2120684"/>
              <a:gd name="connsiteX13" fmla="*/ 139485 w 1673817"/>
              <a:gd name="connsiteY13" fmla="*/ 1004806 h 2120684"/>
              <a:gd name="connsiteX14" fmla="*/ 108488 w 1673817"/>
              <a:gd name="connsiteY14" fmla="*/ 1051301 h 2120684"/>
              <a:gd name="connsiteX15" fmla="*/ 61993 w 1673817"/>
              <a:gd name="connsiteY15" fmla="*/ 1097796 h 2120684"/>
              <a:gd name="connsiteX16" fmla="*/ 0 w 1673817"/>
              <a:gd name="connsiteY16" fmla="*/ 1190786 h 2120684"/>
              <a:gd name="connsiteX17" fmla="*/ 15498 w 1673817"/>
              <a:gd name="connsiteY17" fmla="*/ 1361267 h 2120684"/>
              <a:gd name="connsiteX18" fmla="*/ 30997 w 1673817"/>
              <a:gd name="connsiteY18" fmla="*/ 1423261 h 2120684"/>
              <a:gd name="connsiteX19" fmla="*/ 0 w 1673817"/>
              <a:gd name="connsiteY19" fmla="*/ 1547247 h 2120684"/>
              <a:gd name="connsiteX20" fmla="*/ 46495 w 1673817"/>
              <a:gd name="connsiteY20" fmla="*/ 1764223 h 2120684"/>
              <a:gd name="connsiteX21" fmla="*/ 92990 w 1673817"/>
              <a:gd name="connsiteY21" fmla="*/ 1810718 h 2120684"/>
              <a:gd name="connsiteX22" fmla="*/ 170481 w 1673817"/>
              <a:gd name="connsiteY22" fmla="*/ 1903708 h 2120684"/>
              <a:gd name="connsiteX23" fmla="*/ 309966 w 1673817"/>
              <a:gd name="connsiteY23" fmla="*/ 1981200 h 2120684"/>
              <a:gd name="connsiteX24" fmla="*/ 356461 w 1673817"/>
              <a:gd name="connsiteY24" fmla="*/ 2012196 h 2120684"/>
              <a:gd name="connsiteX25" fmla="*/ 449451 w 1673817"/>
              <a:gd name="connsiteY25" fmla="*/ 2043193 h 2120684"/>
              <a:gd name="connsiteX26" fmla="*/ 495946 w 1673817"/>
              <a:gd name="connsiteY26" fmla="*/ 2058691 h 2120684"/>
              <a:gd name="connsiteX27" fmla="*/ 557939 w 1673817"/>
              <a:gd name="connsiteY27" fmla="*/ 2089688 h 2120684"/>
              <a:gd name="connsiteX28" fmla="*/ 619932 w 1673817"/>
              <a:gd name="connsiteY28" fmla="*/ 2105186 h 2120684"/>
              <a:gd name="connsiteX29" fmla="*/ 666427 w 1673817"/>
              <a:gd name="connsiteY29" fmla="*/ 2120684 h 2120684"/>
              <a:gd name="connsiteX30" fmla="*/ 1053885 w 1673817"/>
              <a:gd name="connsiteY30" fmla="*/ 2105186 h 2120684"/>
              <a:gd name="connsiteX31" fmla="*/ 1177871 w 1673817"/>
              <a:gd name="connsiteY31" fmla="*/ 2074189 h 2120684"/>
              <a:gd name="connsiteX32" fmla="*/ 1348353 w 1673817"/>
              <a:gd name="connsiteY32" fmla="*/ 2027695 h 2120684"/>
              <a:gd name="connsiteX33" fmla="*/ 1379349 w 1673817"/>
              <a:gd name="connsiteY33" fmla="*/ 1981200 h 2120684"/>
              <a:gd name="connsiteX34" fmla="*/ 1472339 w 1673817"/>
              <a:gd name="connsiteY34" fmla="*/ 1903708 h 2120684"/>
              <a:gd name="connsiteX35" fmla="*/ 1549831 w 1673817"/>
              <a:gd name="connsiteY35" fmla="*/ 1810718 h 2120684"/>
              <a:gd name="connsiteX36" fmla="*/ 1611824 w 1673817"/>
              <a:gd name="connsiteY36" fmla="*/ 1717728 h 2120684"/>
              <a:gd name="connsiteX37" fmla="*/ 1658319 w 1673817"/>
              <a:gd name="connsiteY37" fmla="*/ 1562745 h 2120684"/>
              <a:gd name="connsiteX38" fmla="*/ 1673817 w 1673817"/>
              <a:gd name="connsiteY38" fmla="*/ 1407762 h 2120684"/>
              <a:gd name="connsiteX39" fmla="*/ 1627322 w 1673817"/>
              <a:gd name="connsiteY39" fmla="*/ 1175288 h 2120684"/>
              <a:gd name="connsiteX40" fmla="*/ 1549831 w 1673817"/>
              <a:gd name="connsiteY40" fmla="*/ 1035803 h 2120684"/>
              <a:gd name="connsiteX41" fmla="*/ 1456841 w 1673817"/>
              <a:gd name="connsiteY41" fmla="*/ 1004806 h 2120684"/>
              <a:gd name="connsiteX42" fmla="*/ 1348353 w 1673817"/>
              <a:gd name="connsiteY42" fmla="*/ 958312 h 2120684"/>
              <a:gd name="connsiteX43" fmla="*/ 1255363 w 1673817"/>
              <a:gd name="connsiteY43" fmla="*/ 896318 h 2120684"/>
              <a:gd name="connsiteX44" fmla="*/ 1162373 w 1673817"/>
              <a:gd name="connsiteY44" fmla="*/ 803328 h 2120684"/>
              <a:gd name="connsiteX45" fmla="*/ 1115878 w 1673817"/>
              <a:gd name="connsiteY45" fmla="*/ 756834 h 2120684"/>
              <a:gd name="connsiteX46" fmla="*/ 1100380 w 1673817"/>
              <a:gd name="connsiteY46" fmla="*/ 710339 h 2120684"/>
              <a:gd name="connsiteX47" fmla="*/ 1038387 w 1673817"/>
              <a:gd name="connsiteY47" fmla="*/ 617349 h 2120684"/>
              <a:gd name="connsiteX48" fmla="*/ 991892 w 1673817"/>
              <a:gd name="connsiteY48" fmla="*/ 524359 h 2120684"/>
              <a:gd name="connsiteX49" fmla="*/ 960895 w 1673817"/>
              <a:gd name="connsiteY49" fmla="*/ 431369 h 2120684"/>
              <a:gd name="connsiteX50" fmla="*/ 929898 w 1673817"/>
              <a:gd name="connsiteY50" fmla="*/ 338379 h 2120684"/>
              <a:gd name="connsiteX51" fmla="*/ 914400 w 1673817"/>
              <a:gd name="connsiteY51" fmla="*/ 291884 h 2120684"/>
              <a:gd name="connsiteX52" fmla="*/ 914400 w 1673817"/>
              <a:gd name="connsiteY52" fmla="*/ 43912 h 21206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673817" h="2120684">
                <a:moveTo>
                  <a:pt x="914400" y="43912"/>
                </a:moveTo>
                <a:cubicBezTo>
                  <a:pt x="901485" y="0"/>
                  <a:pt x="863251" y="28413"/>
                  <a:pt x="836909" y="28413"/>
                </a:cubicBezTo>
                <a:cubicBezTo>
                  <a:pt x="749289" y="28413"/>
                  <a:pt x="731813" y="37615"/>
                  <a:pt x="666427" y="59410"/>
                </a:cubicBezTo>
                <a:lnTo>
                  <a:pt x="573437" y="198895"/>
                </a:lnTo>
                <a:cubicBezTo>
                  <a:pt x="563105" y="214393"/>
                  <a:pt x="548331" y="227719"/>
                  <a:pt x="542441" y="245389"/>
                </a:cubicBezTo>
                <a:cubicBezTo>
                  <a:pt x="537275" y="260887"/>
                  <a:pt x="530904" y="276035"/>
                  <a:pt x="526942" y="291884"/>
                </a:cubicBezTo>
                <a:cubicBezTo>
                  <a:pt x="514182" y="342922"/>
                  <a:pt x="505156" y="411709"/>
                  <a:pt x="495946" y="462366"/>
                </a:cubicBezTo>
                <a:cubicBezTo>
                  <a:pt x="491234" y="488283"/>
                  <a:pt x="486162" y="514142"/>
                  <a:pt x="480448" y="539857"/>
                </a:cubicBezTo>
                <a:cubicBezTo>
                  <a:pt x="473671" y="570355"/>
                  <a:pt x="446151" y="678575"/>
                  <a:pt x="433953" y="694840"/>
                </a:cubicBezTo>
                <a:cubicBezTo>
                  <a:pt x="418455" y="715505"/>
                  <a:pt x="402472" y="735815"/>
                  <a:pt x="387458" y="756834"/>
                </a:cubicBezTo>
                <a:cubicBezTo>
                  <a:pt x="376632" y="771991"/>
                  <a:pt x="369632" y="790157"/>
                  <a:pt x="356461" y="803328"/>
                </a:cubicBezTo>
                <a:cubicBezTo>
                  <a:pt x="343290" y="816499"/>
                  <a:pt x="324275" y="822400"/>
                  <a:pt x="309966" y="834325"/>
                </a:cubicBezTo>
                <a:cubicBezTo>
                  <a:pt x="190634" y="933769"/>
                  <a:pt x="332414" y="834857"/>
                  <a:pt x="216976" y="911817"/>
                </a:cubicBezTo>
                <a:cubicBezTo>
                  <a:pt x="140023" y="1027249"/>
                  <a:pt x="238923" y="885483"/>
                  <a:pt x="139485" y="1004806"/>
                </a:cubicBezTo>
                <a:cubicBezTo>
                  <a:pt x="127560" y="1019115"/>
                  <a:pt x="120413" y="1036992"/>
                  <a:pt x="108488" y="1051301"/>
                </a:cubicBezTo>
                <a:cubicBezTo>
                  <a:pt x="94456" y="1068139"/>
                  <a:pt x="75449" y="1080495"/>
                  <a:pt x="61993" y="1097796"/>
                </a:cubicBezTo>
                <a:cubicBezTo>
                  <a:pt x="39122" y="1127202"/>
                  <a:pt x="0" y="1190786"/>
                  <a:pt x="0" y="1190786"/>
                </a:cubicBezTo>
                <a:cubicBezTo>
                  <a:pt x="5166" y="1247613"/>
                  <a:pt x="7956" y="1304706"/>
                  <a:pt x="15498" y="1361267"/>
                </a:cubicBezTo>
                <a:cubicBezTo>
                  <a:pt x="18313" y="1382381"/>
                  <a:pt x="30997" y="1401960"/>
                  <a:pt x="30997" y="1423261"/>
                </a:cubicBezTo>
                <a:cubicBezTo>
                  <a:pt x="30997" y="1460661"/>
                  <a:pt x="12229" y="1510560"/>
                  <a:pt x="0" y="1547247"/>
                </a:cubicBezTo>
                <a:cubicBezTo>
                  <a:pt x="3464" y="1574964"/>
                  <a:pt x="14945" y="1732673"/>
                  <a:pt x="46495" y="1764223"/>
                </a:cubicBezTo>
                <a:cubicBezTo>
                  <a:pt x="61993" y="1779721"/>
                  <a:pt x="78958" y="1793880"/>
                  <a:pt x="92990" y="1810718"/>
                </a:cubicBezTo>
                <a:cubicBezTo>
                  <a:pt x="140117" y="1867270"/>
                  <a:pt x="106142" y="1853667"/>
                  <a:pt x="170481" y="1903708"/>
                </a:cubicBezTo>
                <a:cubicBezTo>
                  <a:pt x="346387" y="2040524"/>
                  <a:pt x="197729" y="1925082"/>
                  <a:pt x="309966" y="1981200"/>
                </a:cubicBezTo>
                <a:cubicBezTo>
                  <a:pt x="326626" y="1989530"/>
                  <a:pt x="339440" y="2004631"/>
                  <a:pt x="356461" y="2012196"/>
                </a:cubicBezTo>
                <a:cubicBezTo>
                  <a:pt x="386318" y="2025466"/>
                  <a:pt x="418454" y="2032861"/>
                  <a:pt x="449451" y="2043193"/>
                </a:cubicBezTo>
                <a:cubicBezTo>
                  <a:pt x="464949" y="2048359"/>
                  <a:pt x="481334" y="2051385"/>
                  <a:pt x="495946" y="2058691"/>
                </a:cubicBezTo>
                <a:cubicBezTo>
                  <a:pt x="516610" y="2069023"/>
                  <a:pt x="536307" y="2081576"/>
                  <a:pt x="557939" y="2089688"/>
                </a:cubicBezTo>
                <a:cubicBezTo>
                  <a:pt x="577883" y="2097167"/>
                  <a:pt x="599451" y="2099334"/>
                  <a:pt x="619932" y="2105186"/>
                </a:cubicBezTo>
                <a:cubicBezTo>
                  <a:pt x="635640" y="2109674"/>
                  <a:pt x="650929" y="2115518"/>
                  <a:pt x="666427" y="2120684"/>
                </a:cubicBezTo>
                <a:cubicBezTo>
                  <a:pt x="795580" y="2115518"/>
                  <a:pt x="924915" y="2113784"/>
                  <a:pt x="1053885" y="2105186"/>
                </a:cubicBezTo>
                <a:cubicBezTo>
                  <a:pt x="1120799" y="2100725"/>
                  <a:pt x="1122881" y="2089186"/>
                  <a:pt x="1177871" y="2074189"/>
                </a:cubicBezTo>
                <a:cubicBezTo>
                  <a:pt x="1370164" y="2021746"/>
                  <a:pt x="1241327" y="2063370"/>
                  <a:pt x="1348353" y="2027695"/>
                </a:cubicBezTo>
                <a:cubicBezTo>
                  <a:pt x="1358685" y="2012197"/>
                  <a:pt x="1367425" y="1995509"/>
                  <a:pt x="1379349" y="1981200"/>
                </a:cubicBezTo>
                <a:cubicBezTo>
                  <a:pt x="1416639" y="1936451"/>
                  <a:pt x="1426623" y="1934186"/>
                  <a:pt x="1472339" y="1903708"/>
                </a:cubicBezTo>
                <a:cubicBezTo>
                  <a:pt x="1583110" y="1737553"/>
                  <a:pt x="1410602" y="1989728"/>
                  <a:pt x="1549831" y="1810718"/>
                </a:cubicBezTo>
                <a:cubicBezTo>
                  <a:pt x="1572702" y="1781312"/>
                  <a:pt x="1611824" y="1717728"/>
                  <a:pt x="1611824" y="1717728"/>
                </a:cubicBezTo>
                <a:cubicBezTo>
                  <a:pt x="1649556" y="1604531"/>
                  <a:pt x="1634895" y="1656436"/>
                  <a:pt x="1658319" y="1562745"/>
                </a:cubicBezTo>
                <a:cubicBezTo>
                  <a:pt x="1663485" y="1511084"/>
                  <a:pt x="1673817" y="1459681"/>
                  <a:pt x="1673817" y="1407762"/>
                </a:cubicBezTo>
                <a:cubicBezTo>
                  <a:pt x="1673817" y="1293121"/>
                  <a:pt x="1659768" y="1272626"/>
                  <a:pt x="1627322" y="1175288"/>
                </a:cubicBezTo>
                <a:cubicBezTo>
                  <a:pt x="1613675" y="1134348"/>
                  <a:pt x="1589801" y="1049126"/>
                  <a:pt x="1549831" y="1035803"/>
                </a:cubicBezTo>
                <a:lnTo>
                  <a:pt x="1456841" y="1004806"/>
                </a:lnTo>
                <a:cubicBezTo>
                  <a:pt x="1408741" y="988773"/>
                  <a:pt x="1396231" y="987039"/>
                  <a:pt x="1348353" y="958312"/>
                </a:cubicBezTo>
                <a:cubicBezTo>
                  <a:pt x="1316408" y="939145"/>
                  <a:pt x="1281705" y="922660"/>
                  <a:pt x="1255363" y="896318"/>
                </a:cubicBezTo>
                <a:lnTo>
                  <a:pt x="1162373" y="803328"/>
                </a:lnTo>
                <a:lnTo>
                  <a:pt x="1115878" y="756834"/>
                </a:lnTo>
                <a:cubicBezTo>
                  <a:pt x="1110712" y="741336"/>
                  <a:pt x="1108314" y="724620"/>
                  <a:pt x="1100380" y="710339"/>
                </a:cubicBezTo>
                <a:cubicBezTo>
                  <a:pt x="1082288" y="677774"/>
                  <a:pt x="1050168" y="652690"/>
                  <a:pt x="1038387" y="617349"/>
                </a:cubicBezTo>
                <a:cubicBezTo>
                  <a:pt x="981858" y="447771"/>
                  <a:pt x="1072014" y="704635"/>
                  <a:pt x="991892" y="524359"/>
                </a:cubicBezTo>
                <a:cubicBezTo>
                  <a:pt x="978622" y="494502"/>
                  <a:pt x="971227" y="462366"/>
                  <a:pt x="960895" y="431369"/>
                </a:cubicBezTo>
                <a:lnTo>
                  <a:pt x="929898" y="338379"/>
                </a:lnTo>
                <a:lnTo>
                  <a:pt x="914400" y="291884"/>
                </a:lnTo>
                <a:cubicBezTo>
                  <a:pt x="897798" y="59449"/>
                  <a:pt x="927315" y="87824"/>
                  <a:pt x="914400" y="43912"/>
                </a:cubicBezTo>
                <a:close/>
              </a:path>
            </a:pathLst>
          </a:cu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0" name="Volný tvar 99"/>
          <p:cNvSpPr/>
          <p:nvPr/>
        </p:nvSpPr>
        <p:spPr bwMode="auto">
          <a:xfrm rot="1664327">
            <a:off x="6462436" y="4358297"/>
            <a:ext cx="892531" cy="1226958"/>
          </a:xfrm>
          <a:custGeom>
            <a:avLst/>
            <a:gdLst>
              <a:gd name="connsiteX0" fmla="*/ 914400 w 1673817"/>
              <a:gd name="connsiteY0" fmla="*/ 43912 h 2120684"/>
              <a:gd name="connsiteX1" fmla="*/ 836909 w 1673817"/>
              <a:gd name="connsiteY1" fmla="*/ 28413 h 2120684"/>
              <a:gd name="connsiteX2" fmla="*/ 666427 w 1673817"/>
              <a:gd name="connsiteY2" fmla="*/ 59410 h 2120684"/>
              <a:gd name="connsiteX3" fmla="*/ 573437 w 1673817"/>
              <a:gd name="connsiteY3" fmla="*/ 198895 h 2120684"/>
              <a:gd name="connsiteX4" fmla="*/ 542441 w 1673817"/>
              <a:gd name="connsiteY4" fmla="*/ 245389 h 2120684"/>
              <a:gd name="connsiteX5" fmla="*/ 526942 w 1673817"/>
              <a:gd name="connsiteY5" fmla="*/ 291884 h 2120684"/>
              <a:gd name="connsiteX6" fmla="*/ 495946 w 1673817"/>
              <a:gd name="connsiteY6" fmla="*/ 462366 h 2120684"/>
              <a:gd name="connsiteX7" fmla="*/ 480448 w 1673817"/>
              <a:gd name="connsiteY7" fmla="*/ 539857 h 2120684"/>
              <a:gd name="connsiteX8" fmla="*/ 433953 w 1673817"/>
              <a:gd name="connsiteY8" fmla="*/ 694840 h 2120684"/>
              <a:gd name="connsiteX9" fmla="*/ 387458 w 1673817"/>
              <a:gd name="connsiteY9" fmla="*/ 756834 h 2120684"/>
              <a:gd name="connsiteX10" fmla="*/ 356461 w 1673817"/>
              <a:gd name="connsiteY10" fmla="*/ 803328 h 2120684"/>
              <a:gd name="connsiteX11" fmla="*/ 309966 w 1673817"/>
              <a:gd name="connsiteY11" fmla="*/ 834325 h 2120684"/>
              <a:gd name="connsiteX12" fmla="*/ 216976 w 1673817"/>
              <a:gd name="connsiteY12" fmla="*/ 911817 h 2120684"/>
              <a:gd name="connsiteX13" fmla="*/ 139485 w 1673817"/>
              <a:gd name="connsiteY13" fmla="*/ 1004806 h 2120684"/>
              <a:gd name="connsiteX14" fmla="*/ 108488 w 1673817"/>
              <a:gd name="connsiteY14" fmla="*/ 1051301 h 2120684"/>
              <a:gd name="connsiteX15" fmla="*/ 61993 w 1673817"/>
              <a:gd name="connsiteY15" fmla="*/ 1097796 h 2120684"/>
              <a:gd name="connsiteX16" fmla="*/ 0 w 1673817"/>
              <a:gd name="connsiteY16" fmla="*/ 1190786 h 2120684"/>
              <a:gd name="connsiteX17" fmla="*/ 15498 w 1673817"/>
              <a:gd name="connsiteY17" fmla="*/ 1361267 h 2120684"/>
              <a:gd name="connsiteX18" fmla="*/ 30997 w 1673817"/>
              <a:gd name="connsiteY18" fmla="*/ 1423261 h 2120684"/>
              <a:gd name="connsiteX19" fmla="*/ 0 w 1673817"/>
              <a:gd name="connsiteY19" fmla="*/ 1547247 h 2120684"/>
              <a:gd name="connsiteX20" fmla="*/ 46495 w 1673817"/>
              <a:gd name="connsiteY20" fmla="*/ 1764223 h 2120684"/>
              <a:gd name="connsiteX21" fmla="*/ 92990 w 1673817"/>
              <a:gd name="connsiteY21" fmla="*/ 1810718 h 2120684"/>
              <a:gd name="connsiteX22" fmla="*/ 170481 w 1673817"/>
              <a:gd name="connsiteY22" fmla="*/ 1903708 h 2120684"/>
              <a:gd name="connsiteX23" fmla="*/ 309966 w 1673817"/>
              <a:gd name="connsiteY23" fmla="*/ 1981200 h 2120684"/>
              <a:gd name="connsiteX24" fmla="*/ 356461 w 1673817"/>
              <a:gd name="connsiteY24" fmla="*/ 2012196 h 2120684"/>
              <a:gd name="connsiteX25" fmla="*/ 449451 w 1673817"/>
              <a:gd name="connsiteY25" fmla="*/ 2043193 h 2120684"/>
              <a:gd name="connsiteX26" fmla="*/ 495946 w 1673817"/>
              <a:gd name="connsiteY26" fmla="*/ 2058691 h 2120684"/>
              <a:gd name="connsiteX27" fmla="*/ 557939 w 1673817"/>
              <a:gd name="connsiteY27" fmla="*/ 2089688 h 2120684"/>
              <a:gd name="connsiteX28" fmla="*/ 619932 w 1673817"/>
              <a:gd name="connsiteY28" fmla="*/ 2105186 h 2120684"/>
              <a:gd name="connsiteX29" fmla="*/ 666427 w 1673817"/>
              <a:gd name="connsiteY29" fmla="*/ 2120684 h 2120684"/>
              <a:gd name="connsiteX30" fmla="*/ 1053885 w 1673817"/>
              <a:gd name="connsiteY30" fmla="*/ 2105186 h 2120684"/>
              <a:gd name="connsiteX31" fmla="*/ 1177871 w 1673817"/>
              <a:gd name="connsiteY31" fmla="*/ 2074189 h 2120684"/>
              <a:gd name="connsiteX32" fmla="*/ 1348353 w 1673817"/>
              <a:gd name="connsiteY32" fmla="*/ 2027695 h 2120684"/>
              <a:gd name="connsiteX33" fmla="*/ 1379349 w 1673817"/>
              <a:gd name="connsiteY33" fmla="*/ 1981200 h 2120684"/>
              <a:gd name="connsiteX34" fmla="*/ 1472339 w 1673817"/>
              <a:gd name="connsiteY34" fmla="*/ 1903708 h 2120684"/>
              <a:gd name="connsiteX35" fmla="*/ 1549831 w 1673817"/>
              <a:gd name="connsiteY35" fmla="*/ 1810718 h 2120684"/>
              <a:gd name="connsiteX36" fmla="*/ 1611824 w 1673817"/>
              <a:gd name="connsiteY36" fmla="*/ 1717728 h 2120684"/>
              <a:gd name="connsiteX37" fmla="*/ 1658319 w 1673817"/>
              <a:gd name="connsiteY37" fmla="*/ 1562745 h 2120684"/>
              <a:gd name="connsiteX38" fmla="*/ 1673817 w 1673817"/>
              <a:gd name="connsiteY38" fmla="*/ 1407762 h 2120684"/>
              <a:gd name="connsiteX39" fmla="*/ 1627322 w 1673817"/>
              <a:gd name="connsiteY39" fmla="*/ 1175288 h 2120684"/>
              <a:gd name="connsiteX40" fmla="*/ 1549831 w 1673817"/>
              <a:gd name="connsiteY40" fmla="*/ 1035803 h 2120684"/>
              <a:gd name="connsiteX41" fmla="*/ 1456841 w 1673817"/>
              <a:gd name="connsiteY41" fmla="*/ 1004806 h 2120684"/>
              <a:gd name="connsiteX42" fmla="*/ 1348353 w 1673817"/>
              <a:gd name="connsiteY42" fmla="*/ 958312 h 2120684"/>
              <a:gd name="connsiteX43" fmla="*/ 1255363 w 1673817"/>
              <a:gd name="connsiteY43" fmla="*/ 896318 h 2120684"/>
              <a:gd name="connsiteX44" fmla="*/ 1162373 w 1673817"/>
              <a:gd name="connsiteY44" fmla="*/ 803328 h 2120684"/>
              <a:gd name="connsiteX45" fmla="*/ 1115878 w 1673817"/>
              <a:gd name="connsiteY45" fmla="*/ 756834 h 2120684"/>
              <a:gd name="connsiteX46" fmla="*/ 1100380 w 1673817"/>
              <a:gd name="connsiteY46" fmla="*/ 710339 h 2120684"/>
              <a:gd name="connsiteX47" fmla="*/ 1038387 w 1673817"/>
              <a:gd name="connsiteY47" fmla="*/ 617349 h 2120684"/>
              <a:gd name="connsiteX48" fmla="*/ 991892 w 1673817"/>
              <a:gd name="connsiteY48" fmla="*/ 524359 h 2120684"/>
              <a:gd name="connsiteX49" fmla="*/ 960895 w 1673817"/>
              <a:gd name="connsiteY49" fmla="*/ 431369 h 2120684"/>
              <a:gd name="connsiteX50" fmla="*/ 929898 w 1673817"/>
              <a:gd name="connsiteY50" fmla="*/ 338379 h 2120684"/>
              <a:gd name="connsiteX51" fmla="*/ 914400 w 1673817"/>
              <a:gd name="connsiteY51" fmla="*/ 291884 h 2120684"/>
              <a:gd name="connsiteX52" fmla="*/ 914400 w 1673817"/>
              <a:gd name="connsiteY52" fmla="*/ 43912 h 21206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673817" h="2120684">
                <a:moveTo>
                  <a:pt x="914400" y="43912"/>
                </a:moveTo>
                <a:cubicBezTo>
                  <a:pt x="901485" y="0"/>
                  <a:pt x="863251" y="28413"/>
                  <a:pt x="836909" y="28413"/>
                </a:cubicBezTo>
                <a:cubicBezTo>
                  <a:pt x="749289" y="28413"/>
                  <a:pt x="731813" y="37615"/>
                  <a:pt x="666427" y="59410"/>
                </a:cubicBezTo>
                <a:lnTo>
                  <a:pt x="573437" y="198895"/>
                </a:lnTo>
                <a:cubicBezTo>
                  <a:pt x="563105" y="214393"/>
                  <a:pt x="548331" y="227719"/>
                  <a:pt x="542441" y="245389"/>
                </a:cubicBezTo>
                <a:cubicBezTo>
                  <a:pt x="537275" y="260887"/>
                  <a:pt x="530904" y="276035"/>
                  <a:pt x="526942" y="291884"/>
                </a:cubicBezTo>
                <a:cubicBezTo>
                  <a:pt x="514182" y="342922"/>
                  <a:pt x="505156" y="411709"/>
                  <a:pt x="495946" y="462366"/>
                </a:cubicBezTo>
                <a:cubicBezTo>
                  <a:pt x="491234" y="488283"/>
                  <a:pt x="486162" y="514142"/>
                  <a:pt x="480448" y="539857"/>
                </a:cubicBezTo>
                <a:cubicBezTo>
                  <a:pt x="473671" y="570355"/>
                  <a:pt x="446151" y="678575"/>
                  <a:pt x="433953" y="694840"/>
                </a:cubicBezTo>
                <a:cubicBezTo>
                  <a:pt x="418455" y="715505"/>
                  <a:pt x="402472" y="735815"/>
                  <a:pt x="387458" y="756834"/>
                </a:cubicBezTo>
                <a:cubicBezTo>
                  <a:pt x="376632" y="771991"/>
                  <a:pt x="369632" y="790157"/>
                  <a:pt x="356461" y="803328"/>
                </a:cubicBezTo>
                <a:cubicBezTo>
                  <a:pt x="343290" y="816499"/>
                  <a:pt x="324275" y="822400"/>
                  <a:pt x="309966" y="834325"/>
                </a:cubicBezTo>
                <a:cubicBezTo>
                  <a:pt x="190634" y="933769"/>
                  <a:pt x="332414" y="834857"/>
                  <a:pt x="216976" y="911817"/>
                </a:cubicBezTo>
                <a:cubicBezTo>
                  <a:pt x="140023" y="1027249"/>
                  <a:pt x="238923" y="885483"/>
                  <a:pt x="139485" y="1004806"/>
                </a:cubicBezTo>
                <a:cubicBezTo>
                  <a:pt x="127560" y="1019115"/>
                  <a:pt x="120413" y="1036992"/>
                  <a:pt x="108488" y="1051301"/>
                </a:cubicBezTo>
                <a:cubicBezTo>
                  <a:pt x="94456" y="1068139"/>
                  <a:pt x="75449" y="1080495"/>
                  <a:pt x="61993" y="1097796"/>
                </a:cubicBezTo>
                <a:cubicBezTo>
                  <a:pt x="39122" y="1127202"/>
                  <a:pt x="0" y="1190786"/>
                  <a:pt x="0" y="1190786"/>
                </a:cubicBezTo>
                <a:cubicBezTo>
                  <a:pt x="5166" y="1247613"/>
                  <a:pt x="7956" y="1304706"/>
                  <a:pt x="15498" y="1361267"/>
                </a:cubicBezTo>
                <a:cubicBezTo>
                  <a:pt x="18313" y="1382381"/>
                  <a:pt x="30997" y="1401960"/>
                  <a:pt x="30997" y="1423261"/>
                </a:cubicBezTo>
                <a:cubicBezTo>
                  <a:pt x="30997" y="1460661"/>
                  <a:pt x="12229" y="1510560"/>
                  <a:pt x="0" y="1547247"/>
                </a:cubicBezTo>
                <a:cubicBezTo>
                  <a:pt x="3464" y="1574964"/>
                  <a:pt x="14945" y="1732673"/>
                  <a:pt x="46495" y="1764223"/>
                </a:cubicBezTo>
                <a:cubicBezTo>
                  <a:pt x="61993" y="1779721"/>
                  <a:pt x="78958" y="1793880"/>
                  <a:pt x="92990" y="1810718"/>
                </a:cubicBezTo>
                <a:cubicBezTo>
                  <a:pt x="140117" y="1867270"/>
                  <a:pt x="106142" y="1853667"/>
                  <a:pt x="170481" y="1903708"/>
                </a:cubicBezTo>
                <a:cubicBezTo>
                  <a:pt x="346387" y="2040524"/>
                  <a:pt x="197729" y="1925082"/>
                  <a:pt x="309966" y="1981200"/>
                </a:cubicBezTo>
                <a:cubicBezTo>
                  <a:pt x="326626" y="1989530"/>
                  <a:pt x="339440" y="2004631"/>
                  <a:pt x="356461" y="2012196"/>
                </a:cubicBezTo>
                <a:cubicBezTo>
                  <a:pt x="386318" y="2025466"/>
                  <a:pt x="418454" y="2032861"/>
                  <a:pt x="449451" y="2043193"/>
                </a:cubicBezTo>
                <a:cubicBezTo>
                  <a:pt x="464949" y="2048359"/>
                  <a:pt x="481334" y="2051385"/>
                  <a:pt x="495946" y="2058691"/>
                </a:cubicBezTo>
                <a:cubicBezTo>
                  <a:pt x="516610" y="2069023"/>
                  <a:pt x="536307" y="2081576"/>
                  <a:pt x="557939" y="2089688"/>
                </a:cubicBezTo>
                <a:cubicBezTo>
                  <a:pt x="577883" y="2097167"/>
                  <a:pt x="599451" y="2099334"/>
                  <a:pt x="619932" y="2105186"/>
                </a:cubicBezTo>
                <a:cubicBezTo>
                  <a:pt x="635640" y="2109674"/>
                  <a:pt x="650929" y="2115518"/>
                  <a:pt x="666427" y="2120684"/>
                </a:cubicBezTo>
                <a:cubicBezTo>
                  <a:pt x="795580" y="2115518"/>
                  <a:pt x="924915" y="2113784"/>
                  <a:pt x="1053885" y="2105186"/>
                </a:cubicBezTo>
                <a:cubicBezTo>
                  <a:pt x="1120799" y="2100725"/>
                  <a:pt x="1122881" y="2089186"/>
                  <a:pt x="1177871" y="2074189"/>
                </a:cubicBezTo>
                <a:cubicBezTo>
                  <a:pt x="1370164" y="2021746"/>
                  <a:pt x="1241327" y="2063370"/>
                  <a:pt x="1348353" y="2027695"/>
                </a:cubicBezTo>
                <a:cubicBezTo>
                  <a:pt x="1358685" y="2012197"/>
                  <a:pt x="1367425" y="1995509"/>
                  <a:pt x="1379349" y="1981200"/>
                </a:cubicBezTo>
                <a:cubicBezTo>
                  <a:pt x="1416639" y="1936451"/>
                  <a:pt x="1426623" y="1934186"/>
                  <a:pt x="1472339" y="1903708"/>
                </a:cubicBezTo>
                <a:cubicBezTo>
                  <a:pt x="1583110" y="1737553"/>
                  <a:pt x="1410602" y="1989728"/>
                  <a:pt x="1549831" y="1810718"/>
                </a:cubicBezTo>
                <a:cubicBezTo>
                  <a:pt x="1572702" y="1781312"/>
                  <a:pt x="1611824" y="1717728"/>
                  <a:pt x="1611824" y="1717728"/>
                </a:cubicBezTo>
                <a:cubicBezTo>
                  <a:pt x="1649556" y="1604531"/>
                  <a:pt x="1634895" y="1656436"/>
                  <a:pt x="1658319" y="1562745"/>
                </a:cubicBezTo>
                <a:cubicBezTo>
                  <a:pt x="1663485" y="1511084"/>
                  <a:pt x="1673817" y="1459681"/>
                  <a:pt x="1673817" y="1407762"/>
                </a:cubicBezTo>
                <a:cubicBezTo>
                  <a:pt x="1673817" y="1293121"/>
                  <a:pt x="1659768" y="1272626"/>
                  <a:pt x="1627322" y="1175288"/>
                </a:cubicBezTo>
                <a:cubicBezTo>
                  <a:pt x="1613675" y="1134348"/>
                  <a:pt x="1589801" y="1049126"/>
                  <a:pt x="1549831" y="1035803"/>
                </a:cubicBezTo>
                <a:lnTo>
                  <a:pt x="1456841" y="1004806"/>
                </a:lnTo>
                <a:cubicBezTo>
                  <a:pt x="1408741" y="988773"/>
                  <a:pt x="1396231" y="987039"/>
                  <a:pt x="1348353" y="958312"/>
                </a:cubicBezTo>
                <a:cubicBezTo>
                  <a:pt x="1316408" y="939145"/>
                  <a:pt x="1281705" y="922660"/>
                  <a:pt x="1255363" y="896318"/>
                </a:cubicBezTo>
                <a:lnTo>
                  <a:pt x="1162373" y="803328"/>
                </a:lnTo>
                <a:lnTo>
                  <a:pt x="1115878" y="756834"/>
                </a:lnTo>
                <a:cubicBezTo>
                  <a:pt x="1110712" y="741336"/>
                  <a:pt x="1108314" y="724620"/>
                  <a:pt x="1100380" y="710339"/>
                </a:cubicBezTo>
                <a:cubicBezTo>
                  <a:pt x="1082288" y="677774"/>
                  <a:pt x="1050168" y="652690"/>
                  <a:pt x="1038387" y="617349"/>
                </a:cubicBezTo>
                <a:cubicBezTo>
                  <a:pt x="981858" y="447771"/>
                  <a:pt x="1072014" y="704635"/>
                  <a:pt x="991892" y="524359"/>
                </a:cubicBezTo>
                <a:cubicBezTo>
                  <a:pt x="978622" y="494502"/>
                  <a:pt x="971227" y="462366"/>
                  <a:pt x="960895" y="431369"/>
                </a:cubicBezTo>
                <a:lnTo>
                  <a:pt x="929898" y="338379"/>
                </a:lnTo>
                <a:lnTo>
                  <a:pt x="914400" y="291884"/>
                </a:lnTo>
                <a:cubicBezTo>
                  <a:pt x="897798" y="59449"/>
                  <a:pt x="927315" y="87824"/>
                  <a:pt x="914400" y="43912"/>
                </a:cubicBezTo>
                <a:close/>
              </a:path>
            </a:pathLst>
          </a:cu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1" name="Volný tvar 100"/>
          <p:cNvSpPr/>
          <p:nvPr/>
        </p:nvSpPr>
        <p:spPr bwMode="auto">
          <a:xfrm rot="1664327">
            <a:off x="5526333" y="4286288"/>
            <a:ext cx="892531" cy="1226958"/>
          </a:xfrm>
          <a:custGeom>
            <a:avLst/>
            <a:gdLst>
              <a:gd name="connsiteX0" fmla="*/ 914400 w 1673817"/>
              <a:gd name="connsiteY0" fmla="*/ 43912 h 2120684"/>
              <a:gd name="connsiteX1" fmla="*/ 836909 w 1673817"/>
              <a:gd name="connsiteY1" fmla="*/ 28413 h 2120684"/>
              <a:gd name="connsiteX2" fmla="*/ 666427 w 1673817"/>
              <a:gd name="connsiteY2" fmla="*/ 59410 h 2120684"/>
              <a:gd name="connsiteX3" fmla="*/ 573437 w 1673817"/>
              <a:gd name="connsiteY3" fmla="*/ 198895 h 2120684"/>
              <a:gd name="connsiteX4" fmla="*/ 542441 w 1673817"/>
              <a:gd name="connsiteY4" fmla="*/ 245389 h 2120684"/>
              <a:gd name="connsiteX5" fmla="*/ 526942 w 1673817"/>
              <a:gd name="connsiteY5" fmla="*/ 291884 h 2120684"/>
              <a:gd name="connsiteX6" fmla="*/ 495946 w 1673817"/>
              <a:gd name="connsiteY6" fmla="*/ 462366 h 2120684"/>
              <a:gd name="connsiteX7" fmla="*/ 480448 w 1673817"/>
              <a:gd name="connsiteY7" fmla="*/ 539857 h 2120684"/>
              <a:gd name="connsiteX8" fmla="*/ 433953 w 1673817"/>
              <a:gd name="connsiteY8" fmla="*/ 694840 h 2120684"/>
              <a:gd name="connsiteX9" fmla="*/ 387458 w 1673817"/>
              <a:gd name="connsiteY9" fmla="*/ 756834 h 2120684"/>
              <a:gd name="connsiteX10" fmla="*/ 356461 w 1673817"/>
              <a:gd name="connsiteY10" fmla="*/ 803328 h 2120684"/>
              <a:gd name="connsiteX11" fmla="*/ 309966 w 1673817"/>
              <a:gd name="connsiteY11" fmla="*/ 834325 h 2120684"/>
              <a:gd name="connsiteX12" fmla="*/ 216976 w 1673817"/>
              <a:gd name="connsiteY12" fmla="*/ 911817 h 2120684"/>
              <a:gd name="connsiteX13" fmla="*/ 139485 w 1673817"/>
              <a:gd name="connsiteY13" fmla="*/ 1004806 h 2120684"/>
              <a:gd name="connsiteX14" fmla="*/ 108488 w 1673817"/>
              <a:gd name="connsiteY14" fmla="*/ 1051301 h 2120684"/>
              <a:gd name="connsiteX15" fmla="*/ 61993 w 1673817"/>
              <a:gd name="connsiteY15" fmla="*/ 1097796 h 2120684"/>
              <a:gd name="connsiteX16" fmla="*/ 0 w 1673817"/>
              <a:gd name="connsiteY16" fmla="*/ 1190786 h 2120684"/>
              <a:gd name="connsiteX17" fmla="*/ 15498 w 1673817"/>
              <a:gd name="connsiteY17" fmla="*/ 1361267 h 2120684"/>
              <a:gd name="connsiteX18" fmla="*/ 30997 w 1673817"/>
              <a:gd name="connsiteY18" fmla="*/ 1423261 h 2120684"/>
              <a:gd name="connsiteX19" fmla="*/ 0 w 1673817"/>
              <a:gd name="connsiteY19" fmla="*/ 1547247 h 2120684"/>
              <a:gd name="connsiteX20" fmla="*/ 46495 w 1673817"/>
              <a:gd name="connsiteY20" fmla="*/ 1764223 h 2120684"/>
              <a:gd name="connsiteX21" fmla="*/ 92990 w 1673817"/>
              <a:gd name="connsiteY21" fmla="*/ 1810718 h 2120684"/>
              <a:gd name="connsiteX22" fmla="*/ 170481 w 1673817"/>
              <a:gd name="connsiteY22" fmla="*/ 1903708 h 2120684"/>
              <a:gd name="connsiteX23" fmla="*/ 309966 w 1673817"/>
              <a:gd name="connsiteY23" fmla="*/ 1981200 h 2120684"/>
              <a:gd name="connsiteX24" fmla="*/ 356461 w 1673817"/>
              <a:gd name="connsiteY24" fmla="*/ 2012196 h 2120684"/>
              <a:gd name="connsiteX25" fmla="*/ 449451 w 1673817"/>
              <a:gd name="connsiteY25" fmla="*/ 2043193 h 2120684"/>
              <a:gd name="connsiteX26" fmla="*/ 495946 w 1673817"/>
              <a:gd name="connsiteY26" fmla="*/ 2058691 h 2120684"/>
              <a:gd name="connsiteX27" fmla="*/ 557939 w 1673817"/>
              <a:gd name="connsiteY27" fmla="*/ 2089688 h 2120684"/>
              <a:gd name="connsiteX28" fmla="*/ 619932 w 1673817"/>
              <a:gd name="connsiteY28" fmla="*/ 2105186 h 2120684"/>
              <a:gd name="connsiteX29" fmla="*/ 666427 w 1673817"/>
              <a:gd name="connsiteY29" fmla="*/ 2120684 h 2120684"/>
              <a:gd name="connsiteX30" fmla="*/ 1053885 w 1673817"/>
              <a:gd name="connsiteY30" fmla="*/ 2105186 h 2120684"/>
              <a:gd name="connsiteX31" fmla="*/ 1177871 w 1673817"/>
              <a:gd name="connsiteY31" fmla="*/ 2074189 h 2120684"/>
              <a:gd name="connsiteX32" fmla="*/ 1348353 w 1673817"/>
              <a:gd name="connsiteY32" fmla="*/ 2027695 h 2120684"/>
              <a:gd name="connsiteX33" fmla="*/ 1379349 w 1673817"/>
              <a:gd name="connsiteY33" fmla="*/ 1981200 h 2120684"/>
              <a:gd name="connsiteX34" fmla="*/ 1472339 w 1673817"/>
              <a:gd name="connsiteY34" fmla="*/ 1903708 h 2120684"/>
              <a:gd name="connsiteX35" fmla="*/ 1549831 w 1673817"/>
              <a:gd name="connsiteY35" fmla="*/ 1810718 h 2120684"/>
              <a:gd name="connsiteX36" fmla="*/ 1611824 w 1673817"/>
              <a:gd name="connsiteY36" fmla="*/ 1717728 h 2120684"/>
              <a:gd name="connsiteX37" fmla="*/ 1658319 w 1673817"/>
              <a:gd name="connsiteY37" fmla="*/ 1562745 h 2120684"/>
              <a:gd name="connsiteX38" fmla="*/ 1673817 w 1673817"/>
              <a:gd name="connsiteY38" fmla="*/ 1407762 h 2120684"/>
              <a:gd name="connsiteX39" fmla="*/ 1627322 w 1673817"/>
              <a:gd name="connsiteY39" fmla="*/ 1175288 h 2120684"/>
              <a:gd name="connsiteX40" fmla="*/ 1549831 w 1673817"/>
              <a:gd name="connsiteY40" fmla="*/ 1035803 h 2120684"/>
              <a:gd name="connsiteX41" fmla="*/ 1456841 w 1673817"/>
              <a:gd name="connsiteY41" fmla="*/ 1004806 h 2120684"/>
              <a:gd name="connsiteX42" fmla="*/ 1348353 w 1673817"/>
              <a:gd name="connsiteY42" fmla="*/ 958312 h 2120684"/>
              <a:gd name="connsiteX43" fmla="*/ 1255363 w 1673817"/>
              <a:gd name="connsiteY43" fmla="*/ 896318 h 2120684"/>
              <a:gd name="connsiteX44" fmla="*/ 1162373 w 1673817"/>
              <a:gd name="connsiteY44" fmla="*/ 803328 h 2120684"/>
              <a:gd name="connsiteX45" fmla="*/ 1115878 w 1673817"/>
              <a:gd name="connsiteY45" fmla="*/ 756834 h 2120684"/>
              <a:gd name="connsiteX46" fmla="*/ 1100380 w 1673817"/>
              <a:gd name="connsiteY46" fmla="*/ 710339 h 2120684"/>
              <a:gd name="connsiteX47" fmla="*/ 1038387 w 1673817"/>
              <a:gd name="connsiteY47" fmla="*/ 617349 h 2120684"/>
              <a:gd name="connsiteX48" fmla="*/ 991892 w 1673817"/>
              <a:gd name="connsiteY48" fmla="*/ 524359 h 2120684"/>
              <a:gd name="connsiteX49" fmla="*/ 960895 w 1673817"/>
              <a:gd name="connsiteY49" fmla="*/ 431369 h 2120684"/>
              <a:gd name="connsiteX50" fmla="*/ 929898 w 1673817"/>
              <a:gd name="connsiteY50" fmla="*/ 338379 h 2120684"/>
              <a:gd name="connsiteX51" fmla="*/ 914400 w 1673817"/>
              <a:gd name="connsiteY51" fmla="*/ 291884 h 2120684"/>
              <a:gd name="connsiteX52" fmla="*/ 914400 w 1673817"/>
              <a:gd name="connsiteY52" fmla="*/ 43912 h 21206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673817" h="2120684">
                <a:moveTo>
                  <a:pt x="914400" y="43912"/>
                </a:moveTo>
                <a:cubicBezTo>
                  <a:pt x="901485" y="0"/>
                  <a:pt x="863251" y="28413"/>
                  <a:pt x="836909" y="28413"/>
                </a:cubicBezTo>
                <a:cubicBezTo>
                  <a:pt x="749289" y="28413"/>
                  <a:pt x="731813" y="37615"/>
                  <a:pt x="666427" y="59410"/>
                </a:cubicBezTo>
                <a:lnTo>
                  <a:pt x="573437" y="198895"/>
                </a:lnTo>
                <a:cubicBezTo>
                  <a:pt x="563105" y="214393"/>
                  <a:pt x="548331" y="227719"/>
                  <a:pt x="542441" y="245389"/>
                </a:cubicBezTo>
                <a:cubicBezTo>
                  <a:pt x="537275" y="260887"/>
                  <a:pt x="530904" y="276035"/>
                  <a:pt x="526942" y="291884"/>
                </a:cubicBezTo>
                <a:cubicBezTo>
                  <a:pt x="514182" y="342922"/>
                  <a:pt x="505156" y="411709"/>
                  <a:pt x="495946" y="462366"/>
                </a:cubicBezTo>
                <a:cubicBezTo>
                  <a:pt x="491234" y="488283"/>
                  <a:pt x="486162" y="514142"/>
                  <a:pt x="480448" y="539857"/>
                </a:cubicBezTo>
                <a:cubicBezTo>
                  <a:pt x="473671" y="570355"/>
                  <a:pt x="446151" y="678575"/>
                  <a:pt x="433953" y="694840"/>
                </a:cubicBezTo>
                <a:cubicBezTo>
                  <a:pt x="418455" y="715505"/>
                  <a:pt x="402472" y="735815"/>
                  <a:pt x="387458" y="756834"/>
                </a:cubicBezTo>
                <a:cubicBezTo>
                  <a:pt x="376632" y="771991"/>
                  <a:pt x="369632" y="790157"/>
                  <a:pt x="356461" y="803328"/>
                </a:cubicBezTo>
                <a:cubicBezTo>
                  <a:pt x="343290" y="816499"/>
                  <a:pt x="324275" y="822400"/>
                  <a:pt x="309966" y="834325"/>
                </a:cubicBezTo>
                <a:cubicBezTo>
                  <a:pt x="190634" y="933769"/>
                  <a:pt x="332414" y="834857"/>
                  <a:pt x="216976" y="911817"/>
                </a:cubicBezTo>
                <a:cubicBezTo>
                  <a:pt x="140023" y="1027249"/>
                  <a:pt x="238923" y="885483"/>
                  <a:pt x="139485" y="1004806"/>
                </a:cubicBezTo>
                <a:cubicBezTo>
                  <a:pt x="127560" y="1019115"/>
                  <a:pt x="120413" y="1036992"/>
                  <a:pt x="108488" y="1051301"/>
                </a:cubicBezTo>
                <a:cubicBezTo>
                  <a:pt x="94456" y="1068139"/>
                  <a:pt x="75449" y="1080495"/>
                  <a:pt x="61993" y="1097796"/>
                </a:cubicBezTo>
                <a:cubicBezTo>
                  <a:pt x="39122" y="1127202"/>
                  <a:pt x="0" y="1190786"/>
                  <a:pt x="0" y="1190786"/>
                </a:cubicBezTo>
                <a:cubicBezTo>
                  <a:pt x="5166" y="1247613"/>
                  <a:pt x="7956" y="1304706"/>
                  <a:pt x="15498" y="1361267"/>
                </a:cubicBezTo>
                <a:cubicBezTo>
                  <a:pt x="18313" y="1382381"/>
                  <a:pt x="30997" y="1401960"/>
                  <a:pt x="30997" y="1423261"/>
                </a:cubicBezTo>
                <a:cubicBezTo>
                  <a:pt x="30997" y="1460661"/>
                  <a:pt x="12229" y="1510560"/>
                  <a:pt x="0" y="1547247"/>
                </a:cubicBezTo>
                <a:cubicBezTo>
                  <a:pt x="3464" y="1574964"/>
                  <a:pt x="14945" y="1732673"/>
                  <a:pt x="46495" y="1764223"/>
                </a:cubicBezTo>
                <a:cubicBezTo>
                  <a:pt x="61993" y="1779721"/>
                  <a:pt x="78958" y="1793880"/>
                  <a:pt x="92990" y="1810718"/>
                </a:cubicBezTo>
                <a:cubicBezTo>
                  <a:pt x="140117" y="1867270"/>
                  <a:pt x="106142" y="1853667"/>
                  <a:pt x="170481" y="1903708"/>
                </a:cubicBezTo>
                <a:cubicBezTo>
                  <a:pt x="346387" y="2040524"/>
                  <a:pt x="197729" y="1925082"/>
                  <a:pt x="309966" y="1981200"/>
                </a:cubicBezTo>
                <a:cubicBezTo>
                  <a:pt x="326626" y="1989530"/>
                  <a:pt x="339440" y="2004631"/>
                  <a:pt x="356461" y="2012196"/>
                </a:cubicBezTo>
                <a:cubicBezTo>
                  <a:pt x="386318" y="2025466"/>
                  <a:pt x="418454" y="2032861"/>
                  <a:pt x="449451" y="2043193"/>
                </a:cubicBezTo>
                <a:cubicBezTo>
                  <a:pt x="464949" y="2048359"/>
                  <a:pt x="481334" y="2051385"/>
                  <a:pt x="495946" y="2058691"/>
                </a:cubicBezTo>
                <a:cubicBezTo>
                  <a:pt x="516610" y="2069023"/>
                  <a:pt x="536307" y="2081576"/>
                  <a:pt x="557939" y="2089688"/>
                </a:cubicBezTo>
                <a:cubicBezTo>
                  <a:pt x="577883" y="2097167"/>
                  <a:pt x="599451" y="2099334"/>
                  <a:pt x="619932" y="2105186"/>
                </a:cubicBezTo>
                <a:cubicBezTo>
                  <a:pt x="635640" y="2109674"/>
                  <a:pt x="650929" y="2115518"/>
                  <a:pt x="666427" y="2120684"/>
                </a:cubicBezTo>
                <a:cubicBezTo>
                  <a:pt x="795580" y="2115518"/>
                  <a:pt x="924915" y="2113784"/>
                  <a:pt x="1053885" y="2105186"/>
                </a:cubicBezTo>
                <a:cubicBezTo>
                  <a:pt x="1120799" y="2100725"/>
                  <a:pt x="1122881" y="2089186"/>
                  <a:pt x="1177871" y="2074189"/>
                </a:cubicBezTo>
                <a:cubicBezTo>
                  <a:pt x="1370164" y="2021746"/>
                  <a:pt x="1241327" y="2063370"/>
                  <a:pt x="1348353" y="2027695"/>
                </a:cubicBezTo>
                <a:cubicBezTo>
                  <a:pt x="1358685" y="2012197"/>
                  <a:pt x="1367425" y="1995509"/>
                  <a:pt x="1379349" y="1981200"/>
                </a:cubicBezTo>
                <a:cubicBezTo>
                  <a:pt x="1416639" y="1936451"/>
                  <a:pt x="1426623" y="1934186"/>
                  <a:pt x="1472339" y="1903708"/>
                </a:cubicBezTo>
                <a:cubicBezTo>
                  <a:pt x="1583110" y="1737553"/>
                  <a:pt x="1410602" y="1989728"/>
                  <a:pt x="1549831" y="1810718"/>
                </a:cubicBezTo>
                <a:cubicBezTo>
                  <a:pt x="1572702" y="1781312"/>
                  <a:pt x="1611824" y="1717728"/>
                  <a:pt x="1611824" y="1717728"/>
                </a:cubicBezTo>
                <a:cubicBezTo>
                  <a:pt x="1649556" y="1604531"/>
                  <a:pt x="1634895" y="1656436"/>
                  <a:pt x="1658319" y="1562745"/>
                </a:cubicBezTo>
                <a:cubicBezTo>
                  <a:pt x="1663485" y="1511084"/>
                  <a:pt x="1673817" y="1459681"/>
                  <a:pt x="1673817" y="1407762"/>
                </a:cubicBezTo>
                <a:cubicBezTo>
                  <a:pt x="1673817" y="1293121"/>
                  <a:pt x="1659768" y="1272626"/>
                  <a:pt x="1627322" y="1175288"/>
                </a:cubicBezTo>
                <a:cubicBezTo>
                  <a:pt x="1613675" y="1134348"/>
                  <a:pt x="1589801" y="1049126"/>
                  <a:pt x="1549831" y="1035803"/>
                </a:cubicBezTo>
                <a:lnTo>
                  <a:pt x="1456841" y="1004806"/>
                </a:lnTo>
                <a:cubicBezTo>
                  <a:pt x="1408741" y="988773"/>
                  <a:pt x="1396231" y="987039"/>
                  <a:pt x="1348353" y="958312"/>
                </a:cubicBezTo>
                <a:cubicBezTo>
                  <a:pt x="1316408" y="939145"/>
                  <a:pt x="1281705" y="922660"/>
                  <a:pt x="1255363" y="896318"/>
                </a:cubicBezTo>
                <a:lnTo>
                  <a:pt x="1162373" y="803328"/>
                </a:lnTo>
                <a:lnTo>
                  <a:pt x="1115878" y="756834"/>
                </a:lnTo>
                <a:cubicBezTo>
                  <a:pt x="1110712" y="741336"/>
                  <a:pt x="1108314" y="724620"/>
                  <a:pt x="1100380" y="710339"/>
                </a:cubicBezTo>
                <a:cubicBezTo>
                  <a:pt x="1082288" y="677774"/>
                  <a:pt x="1050168" y="652690"/>
                  <a:pt x="1038387" y="617349"/>
                </a:cubicBezTo>
                <a:cubicBezTo>
                  <a:pt x="981858" y="447771"/>
                  <a:pt x="1072014" y="704635"/>
                  <a:pt x="991892" y="524359"/>
                </a:cubicBezTo>
                <a:cubicBezTo>
                  <a:pt x="978622" y="494502"/>
                  <a:pt x="971227" y="462366"/>
                  <a:pt x="960895" y="431369"/>
                </a:cubicBezTo>
                <a:lnTo>
                  <a:pt x="929898" y="338379"/>
                </a:lnTo>
                <a:lnTo>
                  <a:pt x="914400" y="291884"/>
                </a:lnTo>
                <a:cubicBezTo>
                  <a:pt x="897798" y="59449"/>
                  <a:pt x="927315" y="87824"/>
                  <a:pt x="914400" y="43912"/>
                </a:cubicBezTo>
                <a:close/>
              </a:path>
            </a:pathLst>
          </a:cu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2" name="Volný tvar 101"/>
          <p:cNvSpPr/>
          <p:nvPr/>
        </p:nvSpPr>
        <p:spPr bwMode="auto">
          <a:xfrm>
            <a:off x="7164288" y="4221088"/>
            <a:ext cx="173037" cy="290512"/>
          </a:xfrm>
          <a:custGeom>
            <a:avLst/>
            <a:gdLst>
              <a:gd name="connsiteX0" fmla="*/ 0 w 325815"/>
              <a:gd name="connsiteY0" fmla="*/ 501785 h 501785"/>
              <a:gd name="connsiteX1" fmla="*/ 15498 w 325815"/>
              <a:gd name="connsiteY1" fmla="*/ 393297 h 501785"/>
              <a:gd name="connsiteX2" fmla="*/ 30997 w 325815"/>
              <a:gd name="connsiteY2" fmla="*/ 160822 h 501785"/>
              <a:gd name="connsiteX3" fmla="*/ 46495 w 325815"/>
              <a:gd name="connsiteY3" fmla="*/ 5839 h 501785"/>
              <a:gd name="connsiteX4" fmla="*/ 309966 w 325815"/>
              <a:gd name="connsiteY4" fmla="*/ 21337 h 501785"/>
              <a:gd name="connsiteX5" fmla="*/ 294468 w 325815"/>
              <a:gd name="connsiteY5" fmla="*/ 67832 h 501785"/>
              <a:gd name="connsiteX6" fmla="*/ 216976 w 325815"/>
              <a:gd name="connsiteY6" fmla="*/ 145324 h 501785"/>
              <a:gd name="connsiteX7" fmla="*/ 170481 w 325815"/>
              <a:gd name="connsiteY7" fmla="*/ 238314 h 501785"/>
              <a:gd name="connsiteX8" fmla="*/ 77492 w 325815"/>
              <a:gd name="connsiteY8" fmla="*/ 331303 h 501785"/>
              <a:gd name="connsiteX9" fmla="*/ 61993 w 325815"/>
              <a:gd name="connsiteY9" fmla="*/ 377798 h 501785"/>
              <a:gd name="connsiteX10" fmla="*/ 30997 w 325815"/>
              <a:gd name="connsiteY10" fmla="*/ 439792 h 501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25815" h="501785">
                <a:moveTo>
                  <a:pt x="0" y="501785"/>
                </a:moveTo>
                <a:cubicBezTo>
                  <a:pt x="5166" y="465622"/>
                  <a:pt x="12191" y="429677"/>
                  <a:pt x="15498" y="393297"/>
                </a:cubicBezTo>
                <a:cubicBezTo>
                  <a:pt x="22529" y="315952"/>
                  <a:pt x="24804" y="238238"/>
                  <a:pt x="30997" y="160822"/>
                </a:cubicBezTo>
                <a:cubicBezTo>
                  <a:pt x="35137" y="109069"/>
                  <a:pt x="41329" y="57500"/>
                  <a:pt x="46495" y="5839"/>
                </a:cubicBezTo>
                <a:cubicBezTo>
                  <a:pt x="134319" y="11005"/>
                  <a:pt x="224617" y="0"/>
                  <a:pt x="309966" y="21337"/>
                </a:cubicBezTo>
                <a:cubicBezTo>
                  <a:pt x="325815" y="25299"/>
                  <a:pt x="301774" y="53220"/>
                  <a:pt x="294468" y="67832"/>
                </a:cubicBezTo>
                <a:cubicBezTo>
                  <a:pt x="268638" y="119492"/>
                  <a:pt x="263470" y="114328"/>
                  <a:pt x="216976" y="145324"/>
                </a:cubicBezTo>
                <a:cubicBezTo>
                  <a:pt x="202614" y="188411"/>
                  <a:pt x="202529" y="202260"/>
                  <a:pt x="170481" y="238314"/>
                </a:cubicBezTo>
                <a:cubicBezTo>
                  <a:pt x="141358" y="271077"/>
                  <a:pt x="77492" y="331303"/>
                  <a:pt x="77492" y="331303"/>
                </a:cubicBezTo>
                <a:cubicBezTo>
                  <a:pt x="72326" y="346801"/>
                  <a:pt x="69299" y="363186"/>
                  <a:pt x="61993" y="377798"/>
                </a:cubicBezTo>
                <a:cubicBezTo>
                  <a:pt x="28131" y="445521"/>
                  <a:pt x="30997" y="400971"/>
                  <a:pt x="30997" y="439792"/>
                </a:cubicBezTo>
              </a:path>
            </a:pathLst>
          </a:custGeom>
          <a:solidFill>
            <a:schemeClr val="accent6">
              <a:lumMod val="50000"/>
            </a:schemeClr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3" name="Volný tvar 102"/>
          <p:cNvSpPr/>
          <p:nvPr/>
        </p:nvSpPr>
        <p:spPr bwMode="auto">
          <a:xfrm>
            <a:off x="6156176" y="4221088"/>
            <a:ext cx="173037" cy="290512"/>
          </a:xfrm>
          <a:custGeom>
            <a:avLst/>
            <a:gdLst>
              <a:gd name="connsiteX0" fmla="*/ 0 w 325815"/>
              <a:gd name="connsiteY0" fmla="*/ 501785 h 501785"/>
              <a:gd name="connsiteX1" fmla="*/ 15498 w 325815"/>
              <a:gd name="connsiteY1" fmla="*/ 393297 h 501785"/>
              <a:gd name="connsiteX2" fmla="*/ 30997 w 325815"/>
              <a:gd name="connsiteY2" fmla="*/ 160822 h 501785"/>
              <a:gd name="connsiteX3" fmla="*/ 46495 w 325815"/>
              <a:gd name="connsiteY3" fmla="*/ 5839 h 501785"/>
              <a:gd name="connsiteX4" fmla="*/ 309966 w 325815"/>
              <a:gd name="connsiteY4" fmla="*/ 21337 h 501785"/>
              <a:gd name="connsiteX5" fmla="*/ 294468 w 325815"/>
              <a:gd name="connsiteY5" fmla="*/ 67832 h 501785"/>
              <a:gd name="connsiteX6" fmla="*/ 216976 w 325815"/>
              <a:gd name="connsiteY6" fmla="*/ 145324 h 501785"/>
              <a:gd name="connsiteX7" fmla="*/ 170481 w 325815"/>
              <a:gd name="connsiteY7" fmla="*/ 238314 h 501785"/>
              <a:gd name="connsiteX8" fmla="*/ 77492 w 325815"/>
              <a:gd name="connsiteY8" fmla="*/ 331303 h 501785"/>
              <a:gd name="connsiteX9" fmla="*/ 61993 w 325815"/>
              <a:gd name="connsiteY9" fmla="*/ 377798 h 501785"/>
              <a:gd name="connsiteX10" fmla="*/ 30997 w 325815"/>
              <a:gd name="connsiteY10" fmla="*/ 439792 h 501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25815" h="501785">
                <a:moveTo>
                  <a:pt x="0" y="501785"/>
                </a:moveTo>
                <a:cubicBezTo>
                  <a:pt x="5166" y="465622"/>
                  <a:pt x="12191" y="429677"/>
                  <a:pt x="15498" y="393297"/>
                </a:cubicBezTo>
                <a:cubicBezTo>
                  <a:pt x="22529" y="315952"/>
                  <a:pt x="24804" y="238238"/>
                  <a:pt x="30997" y="160822"/>
                </a:cubicBezTo>
                <a:cubicBezTo>
                  <a:pt x="35137" y="109069"/>
                  <a:pt x="41329" y="57500"/>
                  <a:pt x="46495" y="5839"/>
                </a:cubicBezTo>
                <a:cubicBezTo>
                  <a:pt x="134319" y="11005"/>
                  <a:pt x="224617" y="0"/>
                  <a:pt x="309966" y="21337"/>
                </a:cubicBezTo>
                <a:cubicBezTo>
                  <a:pt x="325815" y="25299"/>
                  <a:pt x="301774" y="53220"/>
                  <a:pt x="294468" y="67832"/>
                </a:cubicBezTo>
                <a:cubicBezTo>
                  <a:pt x="268638" y="119492"/>
                  <a:pt x="263470" y="114328"/>
                  <a:pt x="216976" y="145324"/>
                </a:cubicBezTo>
                <a:cubicBezTo>
                  <a:pt x="202614" y="188411"/>
                  <a:pt x="202529" y="202260"/>
                  <a:pt x="170481" y="238314"/>
                </a:cubicBezTo>
                <a:cubicBezTo>
                  <a:pt x="141358" y="271077"/>
                  <a:pt x="77492" y="331303"/>
                  <a:pt x="77492" y="331303"/>
                </a:cubicBezTo>
                <a:cubicBezTo>
                  <a:pt x="72326" y="346801"/>
                  <a:pt x="69299" y="363186"/>
                  <a:pt x="61993" y="377798"/>
                </a:cubicBezTo>
                <a:cubicBezTo>
                  <a:pt x="28131" y="445521"/>
                  <a:pt x="30997" y="400971"/>
                  <a:pt x="30997" y="439792"/>
                </a:cubicBezTo>
              </a:path>
            </a:pathLst>
          </a:custGeom>
          <a:solidFill>
            <a:schemeClr val="accent6">
              <a:lumMod val="50000"/>
            </a:schemeClr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026" name="Picture 2" descr="C:\Users\Miky\AppData\Local\Microsoft\Windows\Temporary Internet Files\Content.IE5\HOIZIA52\MC900232180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548680"/>
            <a:ext cx="1875576" cy="17820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  <p:bldLst>
      <p:bldP spid="60" grpId="0" animBg="1"/>
      <p:bldP spid="61" grpId="0" animBg="1"/>
      <p:bldP spid="62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6583362"/>
          </a:xfrm>
          <a:blipFill>
            <a:blip r:embed="rId4" cstate="print"/>
            <a:tile tx="0" ty="0" sx="100000" sy="100000" flip="none" algn="tl"/>
          </a:blipFill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vislý svitek 3"/>
          <p:cNvSpPr/>
          <p:nvPr/>
        </p:nvSpPr>
        <p:spPr>
          <a:xfrm>
            <a:off x="467544" y="1052736"/>
            <a:ext cx="4032250" cy="5545137"/>
          </a:xfrm>
          <a:prstGeom prst="vertic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Svislý svitek 4"/>
          <p:cNvSpPr/>
          <p:nvPr/>
        </p:nvSpPr>
        <p:spPr>
          <a:xfrm>
            <a:off x="5111750" y="1052513"/>
            <a:ext cx="4032250" cy="5545137"/>
          </a:xfrm>
          <a:prstGeom prst="verticalScroll">
            <a:avLst/>
          </a:prstGeom>
          <a:gradFill flip="none" rotWithShape="1">
            <a:gsLst>
              <a:gs pos="0">
                <a:schemeClr val="bg1">
                  <a:shade val="30000"/>
                  <a:satMod val="115000"/>
                </a:schemeClr>
              </a:gs>
              <a:gs pos="50000">
                <a:schemeClr val="bg1">
                  <a:shade val="67500"/>
                  <a:satMod val="115000"/>
                </a:schemeClr>
              </a:gs>
              <a:gs pos="100000">
                <a:schemeClr val="bg1"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extovéPole 3"/>
          <p:cNvSpPr txBox="1">
            <a:spLocks noChangeArrowheads="1"/>
          </p:cNvSpPr>
          <p:nvPr/>
        </p:nvSpPr>
        <p:spPr bwMode="auto">
          <a:xfrm>
            <a:off x="1907704" y="260648"/>
            <a:ext cx="4824536" cy="707886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>
                <a:latin typeface="Arial Black" pitchFamily="34" charset="0"/>
              </a:rPr>
              <a:t>Spočítej puntíky a urči nerovnost</a:t>
            </a:r>
            <a:r>
              <a:rPr lang="cs-CZ" dirty="0">
                <a:latin typeface="Arial Black" pitchFamily="34" charset="0"/>
              </a:rPr>
              <a:t>!</a:t>
            </a:r>
          </a:p>
        </p:txBody>
      </p:sp>
      <p:sp>
        <p:nvSpPr>
          <p:cNvPr id="7" name="Vývojový diagram: spojka 6"/>
          <p:cNvSpPr/>
          <p:nvPr/>
        </p:nvSpPr>
        <p:spPr>
          <a:xfrm>
            <a:off x="2339975" y="5300663"/>
            <a:ext cx="457200" cy="457200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6012160" y="5085184"/>
            <a:ext cx="792163" cy="792163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7236296" y="1844824"/>
            <a:ext cx="287337" cy="312737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1187450" y="6165850"/>
            <a:ext cx="288925" cy="31273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5651500" y="2060575"/>
            <a:ext cx="1081088" cy="1008063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3492500" y="4797425"/>
            <a:ext cx="358775" cy="360363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7668344" y="3645024"/>
            <a:ext cx="360363" cy="360362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1763713" y="5876925"/>
            <a:ext cx="457200" cy="457200"/>
          </a:xfrm>
          <a:prstGeom prst="flowChartConnector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7524750" y="2349500"/>
            <a:ext cx="792163" cy="792163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7524750" y="5516563"/>
            <a:ext cx="1079500" cy="100806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6876256" y="4293096"/>
            <a:ext cx="1079500" cy="1008062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3276600" y="5876925"/>
            <a:ext cx="457200" cy="457200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Vývojový diagram: spojka 27"/>
          <p:cNvSpPr/>
          <p:nvPr/>
        </p:nvSpPr>
        <p:spPr>
          <a:xfrm>
            <a:off x="6804248" y="5877272"/>
            <a:ext cx="287338" cy="312737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Vývojový diagram: spojka 28"/>
          <p:cNvSpPr/>
          <p:nvPr/>
        </p:nvSpPr>
        <p:spPr>
          <a:xfrm>
            <a:off x="1403350" y="5300663"/>
            <a:ext cx="288925" cy="314325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Vývojový diagram: spojka 30"/>
          <p:cNvSpPr/>
          <p:nvPr/>
        </p:nvSpPr>
        <p:spPr>
          <a:xfrm>
            <a:off x="2195513" y="1844675"/>
            <a:ext cx="457200" cy="457200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Vývojový diagram: spojka 31"/>
          <p:cNvSpPr/>
          <p:nvPr/>
        </p:nvSpPr>
        <p:spPr>
          <a:xfrm>
            <a:off x="6875463" y="2997200"/>
            <a:ext cx="457200" cy="457200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Vývojový diagram: spojka 32"/>
          <p:cNvSpPr/>
          <p:nvPr/>
        </p:nvSpPr>
        <p:spPr>
          <a:xfrm>
            <a:off x="6156176" y="3645024"/>
            <a:ext cx="457200" cy="457200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Vývojový diagram: spojka 33"/>
          <p:cNvSpPr/>
          <p:nvPr/>
        </p:nvSpPr>
        <p:spPr>
          <a:xfrm>
            <a:off x="2268538" y="3933825"/>
            <a:ext cx="287337" cy="312738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Vývojový diagram: spojka 35"/>
          <p:cNvSpPr/>
          <p:nvPr/>
        </p:nvSpPr>
        <p:spPr>
          <a:xfrm>
            <a:off x="1116013" y="1844675"/>
            <a:ext cx="287337" cy="312738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Vývojový diagram: spojka 36"/>
          <p:cNvSpPr/>
          <p:nvPr/>
        </p:nvSpPr>
        <p:spPr>
          <a:xfrm>
            <a:off x="2627313" y="6092825"/>
            <a:ext cx="288925" cy="31432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Vývojový diagram: spojka 37"/>
          <p:cNvSpPr/>
          <p:nvPr/>
        </p:nvSpPr>
        <p:spPr>
          <a:xfrm>
            <a:off x="2411413" y="2852738"/>
            <a:ext cx="288925" cy="312737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Vývojový diagram: spojka 38"/>
          <p:cNvSpPr/>
          <p:nvPr/>
        </p:nvSpPr>
        <p:spPr>
          <a:xfrm>
            <a:off x="1763713" y="2276475"/>
            <a:ext cx="287337" cy="31432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4427538" y="2781300"/>
            <a:ext cx="439737" cy="708025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&lt;</a:t>
            </a:r>
          </a:p>
        </p:txBody>
      </p:sp>
      <p:sp>
        <p:nvSpPr>
          <p:cNvPr id="41" name="TextovéPole 40"/>
          <p:cNvSpPr txBox="1"/>
          <p:nvPr/>
        </p:nvSpPr>
        <p:spPr>
          <a:xfrm flipV="1">
            <a:off x="4427538" y="3933825"/>
            <a:ext cx="439737" cy="706438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&lt;</a:t>
            </a:r>
          </a:p>
        </p:txBody>
      </p:sp>
      <p:sp>
        <p:nvSpPr>
          <p:cNvPr id="42" name="Veselý obličej 41"/>
          <p:cNvSpPr/>
          <p:nvPr/>
        </p:nvSpPr>
        <p:spPr>
          <a:xfrm>
            <a:off x="1259632" y="2852936"/>
            <a:ext cx="914400" cy="914400"/>
          </a:xfrm>
          <a:prstGeom prst="smileyFac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eselý obličej 42"/>
          <p:cNvSpPr/>
          <p:nvPr/>
        </p:nvSpPr>
        <p:spPr>
          <a:xfrm>
            <a:off x="2699792" y="3212976"/>
            <a:ext cx="914400" cy="914400"/>
          </a:xfrm>
          <a:prstGeom prst="smileyFac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eselý obličej 43"/>
          <p:cNvSpPr/>
          <p:nvPr/>
        </p:nvSpPr>
        <p:spPr>
          <a:xfrm>
            <a:off x="1259632" y="4005064"/>
            <a:ext cx="914400" cy="914400"/>
          </a:xfrm>
          <a:prstGeom prst="smileyFac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eselý obličej 44"/>
          <p:cNvSpPr/>
          <p:nvPr/>
        </p:nvSpPr>
        <p:spPr>
          <a:xfrm>
            <a:off x="2771800" y="1844824"/>
            <a:ext cx="914400" cy="914400"/>
          </a:xfrm>
          <a:prstGeom prst="smileyFac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eselý obličej 45"/>
          <p:cNvSpPr/>
          <p:nvPr/>
        </p:nvSpPr>
        <p:spPr>
          <a:xfrm>
            <a:off x="2339752" y="4293096"/>
            <a:ext cx="914400" cy="914400"/>
          </a:xfrm>
          <a:prstGeom prst="smileyFac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40" grpId="0" animBg="1"/>
      <p:bldP spid="4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106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Snímek 3</vt:lpstr>
      <vt:lpstr>Snímek 4</vt:lpstr>
      <vt:lpstr>Které číslo je větší než 10</vt:lpstr>
      <vt:lpstr>Snímek 6</vt:lpstr>
      <vt:lpstr>Snímek 7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33</cp:revision>
  <dcterms:created xsi:type="dcterms:W3CDTF">2011-06-20T10:40:08Z</dcterms:created>
  <dcterms:modified xsi:type="dcterms:W3CDTF">2013-05-23T20:05:20Z</dcterms:modified>
</cp:coreProperties>
</file>