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1F076-44FA-4D49-90EE-96457A6C9845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6E9086-37E3-40E0-84B9-B83038C4D9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Měsíce v roce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Měsíce v roce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Měsíce v roce můžeme rozdělit do čtyř ročních období.</a:t>
            </a:r>
          </a:p>
          <a:p>
            <a:r>
              <a:rPr lang="cs-CZ" dirty="0" smtClean="0"/>
              <a:t>Jarní měsíce – březen, duben, květen</a:t>
            </a:r>
          </a:p>
          <a:p>
            <a:r>
              <a:rPr lang="cs-CZ" dirty="0" smtClean="0"/>
              <a:t>Letní měsíce – červen, červenec, srpen</a:t>
            </a:r>
          </a:p>
          <a:p>
            <a:r>
              <a:rPr lang="cs-CZ" dirty="0" smtClean="0"/>
              <a:t>Podzimní měsíce – září, říjen, listopad</a:t>
            </a:r>
          </a:p>
          <a:p>
            <a:r>
              <a:rPr lang="cs-CZ" dirty="0" smtClean="0"/>
              <a:t>Zimní měsíce – prosinec, leden, únor</a:t>
            </a:r>
          </a:p>
          <a:p>
            <a:endParaRPr lang="cs-CZ" dirty="0"/>
          </a:p>
          <a:p>
            <a:r>
              <a:rPr lang="cs-CZ" dirty="0" smtClean="0"/>
              <a:t>Nejkratší měsíc v roce je únor – má 28 dní.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Měsíce v roce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 některým měsícům v roce se váží tradiční české svátky. </a:t>
            </a:r>
            <a:r>
              <a:rPr lang="cs-CZ" dirty="0"/>
              <a:t>N</a:t>
            </a:r>
            <a:r>
              <a:rPr lang="cs-CZ" dirty="0" smtClean="0"/>
              <a:t>apříklad:</a:t>
            </a:r>
          </a:p>
          <a:p>
            <a:r>
              <a:rPr lang="cs-CZ" dirty="0" smtClean="0"/>
              <a:t>Prosinec – Vánoce</a:t>
            </a:r>
          </a:p>
          <a:p>
            <a:r>
              <a:rPr lang="cs-CZ" dirty="0" smtClean="0"/>
              <a:t>Leden – Nový rok</a:t>
            </a:r>
          </a:p>
          <a:p>
            <a:r>
              <a:rPr lang="cs-CZ" dirty="0" smtClean="0"/>
              <a:t>Duben - Velikonoce</a:t>
            </a:r>
            <a:endParaRPr lang="cs-CZ" dirty="0"/>
          </a:p>
        </p:txBody>
      </p:sp>
      <p:pic>
        <p:nvPicPr>
          <p:cNvPr id="1026" name="Picture 2" descr="Soubor:Juletræ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789040"/>
            <a:ext cx="2032504" cy="2797024"/>
          </a:xfrm>
          <a:prstGeom prst="rect">
            <a:avLst/>
          </a:prstGeom>
          <a:noFill/>
        </p:spPr>
      </p:pic>
      <p:pic>
        <p:nvPicPr>
          <p:cNvPr id="1028" name="Picture 4" descr="Soubor:Firework in Prague 1st Februar 2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3789040"/>
            <a:ext cx="2088232" cy="2823592"/>
          </a:xfrm>
          <a:prstGeom prst="rect">
            <a:avLst/>
          </a:prstGeom>
          <a:noFill/>
        </p:spPr>
      </p:pic>
      <p:pic>
        <p:nvPicPr>
          <p:cNvPr id="1030" name="Picture 6" descr="Soubor:Easter eggs - straw decorat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933056"/>
            <a:ext cx="3227512" cy="242063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5576" y="378904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616530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59492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Obr. 1 </a:t>
            </a:r>
            <a:r>
              <a:rPr lang="cs-CZ" dirty="0"/>
              <a:t>Soubor:</a:t>
            </a:r>
            <a:r>
              <a:rPr lang="cs-CZ" dirty="0" err="1"/>
              <a:t>Juletr</a:t>
            </a:r>
            <a:r>
              <a:rPr lang="cs-CZ" dirty="0"/>
              <a:t>%C3%A6et.jpg.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&lt;http://cs.wikipedia.org/wiki/Soubor:Juletr%C3%A6et.jpg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Obr. 2 </a:t>
            </a:r>
            <a:r>
              <a:rPr lang="cs-CZ" dirty="0"/>
              <a:t>Soubor:</a:t>
            </a:r>
            <a:r>
              <a:rPr lang="cs-CZ" dirty="0" err="1"/>
              <a:t>Firework</a:t>
            </a:r>
            <a:r>
              <a:rPr lang="cs-CZ" dirty="0"/>
              <a:t> in </a:t>
            </a:r>
            <a:r>
              <a:rPr lang="cs-CZ" dirty="0" err="1"/>
              <a:t>Prague</a:t>
            </a:r>
            <a:r>
              <a:rPr lang="cs-CZ" dirty="0"/>
              <a:t> 1st </a:t>
            </a:r>
            <a:r>
              <a:rPr lang="cs-CZ" dirty="0" err="1"/>
              <a:t>Februar</a:t>
            </a:r>
            <a:r>
              <a:rPr lang="cs-CZ" dirty="0"/>
              <a:t> 2008.jpg.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&lt;http://cs.wikipedia.org/wiki/Soubor:Firework_in_Prague_1st_Februar_2008.jpg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Obr. 3 </a:t>
            </a:r>
            <a:r>
              <a:rPr lang="cs-CZ" dirty="0"/>
              <a:t>Soubor:</a:t>
            </a:r>
            <a:r>
              <a:rPr lang="cs-CZ" dirty="0" err="1"/>
              <a:t>Easter</a:t>
            </a:r>
            <a:r>
              <a:rPr lang="cs-CZ" dirty="0"/>
              <a:t> </a:t>
            </a:r>
            <a:r>
              <a:rPr lang="cs-CZ" dirty="0" err="1"/>
              <a:t>eggs</a:t>
            </a:r>
            <a:r>
              <a:rPr lang="cs-CZ" dirty="0"/>
              <a:t> - </a:t>
            </a:r>
            <a:r>
              <a:rPr lang="cs-CZ" dirty="0" err="1"/>
              <a:t>straw</a:t>
            </a:r>
            <a:r>
              <a:rPr lang="cs-CZ" dirty="0"/>
              <a:t> </a:t>
            </a:r>
            <a:r>
              <a:rPr lang="cs-CZ" dirty="0" err="1"/>
              <a:t>decoration.jpg</a:t>
            </a:r>
            <a:r>
              <a:rPr lang="cs-CZ" dirty="0"/>
              <a:t>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2011-03-11]. Dostupné z WWW: &lt;http://cs.wikipedia.org/wiki/Soubor:Easter_eggs_-_straw_decoration.jpg</a:t>
            </a:r>
            <a:r>
              <a:rPr lang="cs-CZ" dirty="0" smtClean="0"/>
              <a:t>&gt;.</a:t>
            </a:r>
          </a:p>
          <a:p>
            <a:r>
              <a:rPr lang="cs-CZ" dirty="0" smtClean="0">
                <a:latin typeface="Calibri" pitchFamily="34" charset="0"/>
                <a:cs typeface="+mn-ea"/>
              </a:rPr>
              <a:t>Autorem materi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lu a v</a:t>
            </a:r>
            <a:r>
              <a:rPr lang="cs-CZ" dirty="0" smtClean="0">
                <a:cs typeface="+mn-ea"/>
              </a:rPr>
              <a:t>š</a:t>
            </a:r>
            <a:r>
              <a:rPr lang="cs-CZ" dirty="0" smtClean="0">
                <a:latin typeface="Calibri" pitchFamily="34" charset="0"/>
                <a:cs typeface="+mn-ea"/>
              </a:rPr>
              <a:t>ech jeho č</a:t>
            </a:r>
            <a:r>
              <a:rPr lang="cs-CZ" dirty="0" smtClean="0">
                <a:cs typeface="+mn-ea"/>
              </a:rPr>
              <a:t>á</a:t>
            </a:r>
            <a:r>
              <a:rPr lang="cs-CZ" dirty="0" smtClean="0">
                <a:latin typeface="Calibri" pitchFamily="34" charset="0"/>
                <a:cs typeface="+mn-ea"/>
              </a:rPr>
              <a:t>st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, nen</a:t>
            </a:r>
            <a:r>
              <a:rPr lang="cs-CZ" dirty="0" smtClean="0">
                <a:cs typeface="+mn-ea"/>
              </a:rPr>
              <a:t>í</a:t>
            </a:r>
            <a:r>
              <a:rPr lang="cs-CZ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dirty="0" smtClean="0">
                <a:latin typeface="Calibri" pitchFamily="34" charset="0"/>
              </a:rPr>
              <a:t>Erik </a:t>
            </a:r>
            <a:r>
              <a:rPr lang="cs-CZ" dirty="0" err="1" smtClean="0">
                <a:latin typeface="Calibri" pitchFamily="34" charset="0"/>
              </a:rPr>
              <a:t>Hillebrand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109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Měsíce v roce</vt:lpstr>
      <vt:lpstr>Měsíce v roce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2</cp:revision>
  <dcterms:created xsi:type="dcterms:W3CDTF">2011-03-11T12:56:06Z</dcterms:created>
  <dcterms:modified xsi:type="dcterms:W3CDTF">2011-03-11T13:06:52Z</dcterms:modified>
</cp:coreProperties>
</file>