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VY_32_INOVACE_10_M-Zaokrouhlování na desítky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VY_32_INOVACE_10_M-Zaokrouhlování na desítky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31074980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určený k použití na interaktivní </a:t>
            </a:r>
            <a:r>
              <a:rPr lang="cs-CZ" dirty="0" smtClean="0"/>
              <a:t>tabuli</a:t>
            </a:r>
            <a:endParaRPr lang="cs-CZ" dirty="0"/>
          </a:p>
          <a:p>
            <a:r>
              <a:rPr lang="cs-CZ" dirty="0"/>
              <a:t>Vhodný do hodin matematiky ve 2. ročníku </a:t>
            </a:r>
            <a:r>
              <a:rPr lang="cs-CZ" dirty="0" smtClean="0"/>
              <a:t>ZŠ </a:t>
            </a:r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aokrouhlování na desítky</a:t>
            </a:r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ysvětlení učiva pomoci číselné osy, procvičení příkladů s počítáním a zaokrouhlováním na desítky, tvoření skupin zaokrouhlování na 10 </a:t>
            </a:r>
            <a:r>
              <a:rPr lang="cs-CZ" dirty="0" smtClean="0"/>
              <a:t>           a </a:t>
            </a:r>
            <a:r>
              <a:rPr lang="cs-CZ" dirty="0" smtClean="0"/>
              <a:t>20</a:t>
            </a: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Zaokrouhlování na desítky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10    11    12    13   14   15   16   17  18   19  20</a:t>
            </a:r>
          </a:p>
          <a:p>
            <a:endParaRPr lang="cs-CZ" dirty="0" smtClean="0"/>
          </a:p>
          <a:p>
            <a:r>
              <a:rPr lang="cs-CZ" dirty="0" smtClean="0"/>
              <a:t>10=10                                      15= 20</a:t>
            </a:r>
          </a:p>
          <a:p>
            <a:r>
              <a:rPr lang="cs-CZ" dirty="0" smtClean="0"/>
              <a:t>11= 10                                      16= 20</a:t>
            </a:r>
          </a:p>
          <a:p>
            <a:r>
              <a:rPr lang="cs-CZ" dirty="0" smtClean="0"/>
              <a:t>12= 10                                       17= 20</a:t>
            </a:r>
          </a:p>
          <a:p>
            <a:r>
              <a:rPr lang="cs-CZ" dirty="0" smtClean="0"/>
              <a:t>13= 10                                        18= 20</a:t>
            </a:r>
          </a:p>
          <a:p>
            <a:r>
              <a:rPr lang="cs-CZ" dirty="0" smtClean="0"/>
              <a:t>14= 10                                         19= 20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187624" y="2492896"/>
            <a:ext cx="7056784" cy="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619672" y="2204864"/>
            <a:ext cx="0" cy="79208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411760" y="2204864"/>
            <a:ext cx="0" cy="79208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203848" y="2204864"/>
            <a:ext cx="0" cy="79208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23928" y="2204864"/>
            <a:ext cx="0" cy="79208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644008" y="2204864"/>
            <a:ext cx="0" cy="79208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292080" y="2214972"/>
            <a:ext cx="0" cy="79208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940152" y="2100389"/>
            <a:ext cx="0" cy="79208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588224" y="2116145"/>
            <a:ext cx="0" cy="79208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164288" y="2116145"/>
            <a:ext cx="0" cy="79208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729388" y="2039416"/>
            <a:ext cx="0" cy="79208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8244408" y="2100505"/>
            <a:ext cx="0" cy="79208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2" name="Ohnutá šipka 21"/>
          <p:cNvSpPr/>
          <p:nvPr/>
        </p:nvSpPr>
        <p:spPr>
          <a:xfrm>
            <a:off x="5101951" y="1700808"/>
            <a:ext cx="2376265" cy="734652"/>
          </a:xfrm>
          <a:prstGeom prst="bentArrow">
            <a:avLst>
              <a:gd name="adj1" fmla="val 25000"/>
              <a:gd name="adj2" fmla="val 19893"/>
              <a:gd name="adj3" fmla="val 25000"/>
              <a:gd name="adj4" fmla="val 437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Ohnutá šipka 22"/>
          <p:cNvSpPr/>
          <p:nvPr/>
        </p:nvSpPr>
        <p:spPr>
          <a:xfrm flipH="1">
            <a:off x="1619671" y="1548408"/>
            <a:ext cx="3176735" cy="887052"/>
          </a:xfrm>
          <a:prstGeom prst="bentArrow">
            <a:avLst>
              <a:gd name="adj1" fmla="val 25000"/>
              <a:gd name="adj2" fmla="val 19893"/>
              <a:gd name="adj3" fmla="val 25000"/>
              <a:gd name="adj4" fmla="val 43750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187624" y="3789040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Miky\AppData\Local\Microsoft\Windows\Temporary Internet Files\Content.IE5\6H95S575\MP9003993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4437112"/>
            <a:ext cx="1920616" cy="19206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7" name="Picture 3" descr="C:\Users\Miky\AppData\Local\Microsoft\Windows\Temporary Internet Files\Content.IE5\6EBQNJUX\MP90040239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4509120"/>
            <a:ext cx="1842666" cy="122796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2796937088"/>
      </p:ext>
    </p:extLst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2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Zaokrouhli daná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19561"/>
            <a:ext cx="8229600" cy="4525963"/>
          </a:xfrm>
        </p:spPr>
        <p:txBody>
          <a:bodyPr/>
          <a:lstStyle/>
          <a:p>
            <a:r>
              <a:rPr lang="cs-CZ" dirty="0" smtClean="0"/>
              <a:t>11=</a:t>
            </a:r>
          </a:p>
          <a:p>
            <a:r>
              <a:rPr lang="cs-CZ" dirty="0" smtClean="0"/>
              <a:t>7  =</a:t>
            </a:r>
          </a:p>
          <a:p>
            <a:r>
              <a:rPr lang="cs-CZ" dirty="0" smtClean="0"/>
              <a:t>16=</a:t>
            </a:r>
          </a:p>
          <a:p>
            <a:r>
              <a:rPr lang="cs-CZ" dirty="0" smtClean="0"/>
              <a:t>14=</a:t>
            </a:r>
          </a:p>
          <a:p>
            <a:r>
              <a:rPr lang="cs-CZ" dirty="0" smtClean="0"/>
              <a:t>12=</a:t>
            </a:r>
          </a:p>
          <a:p>
            <a:r>
              <a:rPr lang="cs-CZ" dirty="0" smtClean="0"/>
              <a:t>19=</a:t>
            </a:r>
          </a:p>
          <a:p>
            <a:r>
              <a:rPr lang="cs-CZ" dirty="0" smtClean="0"/>
              <a:t>Vypočítej a na závěr zaokrouhli</a:t>
            </a:r>
          </a:p>
        </p:txBody>
      </p:sp>
      <p:sp>
        <p:nvSpPr>
          <p:cNvPr id="4" name="Obdélník 3"/>
          <p:cNvSpPr/>
          <p:nvPr/>
        </p:nvSpPr>
        <p:spPr>
          <a:xfrm>
            <a:off x="2009800" y="1688232"/>
            <a:ext cx="626368" cy="457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009800" y="2261173"/>
            <a:ext cx="626368" cy="457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09800" y="2853292"/>
            <a:ext cx="626368" cy="457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009800" y="3425343"/>
            <a:ext cx="626368" cy="457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009800" y="3933056"/>
            <a:ext cx="626368" cy="457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009800" y="4581128"/>
            <a:ext cx="626368" cy="457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buch 2 9"/>
          <p:cNvSpPr/>
          <p:nvPr/>
        </p:nvSpPr>
        <p:spPr>
          <a:xfrm>
            <a:off x="1259632" y="5805264"/>
            <a:ext cx="914400" cy="91440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buch 2 10"/>
          <p:cNvSpPr/>
          <p:nvPr/>
        </p:nvSpPr>
        <p:spPr>
          <a:xfrm>
            <a:off x="3851920" y="5750055"/>
            <a:ext cx="914400" cy="91440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buch 2 11"/>
          <p:cNvSpPr/>
          <p:nvPr/>
        </p:nvSpPr>
        <p:spPr>
          <a:xfrm>
            <a:off x="2636168" y="5805264"/>
            <a:ext cx="914400" cy="91440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2 12"/>
          <p:cNvSpPr/>
          <p:nvPr/>
        </p:nvSpPr>
        <p:spPr>
          <a:xfrm>
            <a:off x="4932040" y="5750055"/>
            <a:ext cx="914400" cy="91440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buch 2 13"/>
          <p:cNvSpPr/>
          <p:nvPr/>
        </p:nvSpPr>
        <p:spPr>
          <a:xfrm>
            <a:off x="6359949" y="5721861"/>
            <a:ext cx="914400" cy="91440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5805264"/>
            <a:ext cx="562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 + 8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74032" y="6021288"/>
            <a:ext cx="5211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-9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19872" y="6021288"/>
            <a:ext cx="6167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+7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6021288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+2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46440" y="5924010"/>
            <a:ext cx="545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-3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80312" y="599439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=</a:t>
            </a:r>
          </a:p>
        </p:txBody>
      </p:sp>
      <p:sp>
        <p:nvSpPr>
          <p:cNvPr id="21" name="Prstenec 20"/>
          <p:cNvSpPr/>
          <p:nvPr/>
        </p:nvSpPr>
        <p:spPr>
          <a:xfrm>
            <a:off x="7812360" y="5750055"/>
            <a:ext cx="914400" cy="91440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0" name="Picture 2" descr="C:\Users\Miky\AppData\Local\Microsoft\Windows\Temporary Internet Files\Content.IE5\HOIZIA52\MP9004006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772816"/>
            <a:ext cx="2496312" cy="3121152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6EBQNJUX\MC9004155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2636912"/>
            <a:ext cx="2102498" cy="200021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157654661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5" grpId="0"/>
      <p:bldP spid="16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Vypočítej a zaokrouhli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15-8______________________</a:t>
            </a:r>
          </a:p>
          <a:p>
            <a:endParaRPr lang="cs-CZ" dirty="0"/>
          </a:p>
          <a:p>
            <a:r>
              <a:rPr lang="cs-CZ" dirty="0" smtClean="0"/>
              <a:t>17-1</a:t>
            </a:r>
            <a:r>
              <a:rPr lang="cs-CZ" dirty="0" smtClean="0"/>
              <a:t>______________________</a:t>
            </a:r>
          </a:p>
          <a:p>
            <a:endParaRPr lang="cs-CZ" dirty="0"/>
          </a:p>
          <a:p>
            <a:r>
              <a:rPr lang="cs-CZ" dirty="0" smtClean="0"/>
              <a:t>19-2_______________________</a:t>
            </a:r>
          </a:p>
          <a:p>
            <a:endParaRPr lang="cs-CZ" dirty="0"/>
          </a:p>
          <a:p>
            <a:r>
              <a:rPr lang="cs-CZ" dirty="0" smtClean="0"/>
              <a:t>10 + 8 _____________________</a:t>
            </a:r>
            <a:endParaRPr lang="cs-CZ" dirty="0"/>
          </a:p>
        </p:txBody>
      </p:sp>
      <p:pic>
        <p:nvPicPr>
          <p:cNvPr id="3074" name="Picture 2" descr="C:\Users\Miky\AppData\Local\Microsoft\Windows\Temporary Internet Files\Content.IE5\VPMT5HRT\MC9002902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871110">
            <a:off x="6732240" y="2204864"/>
            <a:ext cx="1806166" cy="2015905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HOIZIA52\MC9004131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746394">
            <a:off x="6593987" y="4262295"/>
            <a:ext cx="2321620" cy="2373511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VPMT5HRT\MC90040460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332384">
            <a:off x="6938292" y="858645"/>
            <a:ext cx="1848810" cy="178974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109677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589066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b="1" dirty="0" smtClean="0"/>
              <a:t>zaokrouhli a přiřaď k letadélku nebo k mráčku</a:t>
            </a:r>
            <a:endParaRPr lang="cs-CZ" sz="3600" b="1" dirty="0"/>
          </a:p>
        </p:txBody>
      </p:sp>
      <p:pic>
        <p:nvPicPr>
          <p:cNvPr id="1026" name="Picture 2" descr="C:\Program Files (x86)\Microsoft Office\MEDIA\CAGCAT10\j0293234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12990" y="3087266"/>
            <a:ext cx="1565275" cy="1154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 (x86)\Microsoft Office\MEDIA\CAGCAT10\j029323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913" y="2300944"/>
            <a:ext cx="1565453" cy="1154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 (x86)\Microsoft Office\MEDIA\CAGCAT10\j029323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4726" y="3717032"/>
            <a:ext cx="1565453" cy="1154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 (x86)\Microsoft Office\MEDIA\CAGCAT10\j029323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25562" y="4147700"/>
            <a:ext cx="1565453" cy="1154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Program Files (x86)\Microsoft Office\MEDIA\CAGCAT10\j0293234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0205" y="2562145"/>
            <a:ext cx="1565453" cy="1154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Program Files (x86)\Microsoft Office\MEDIA\CAGCAT10\j0293234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294475"/>
            <a:ext cx="1565453" cy="1154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Program Files (x86)\Microsoft Office\MEDIA\CAGCAT10\j0293234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006443"/>
            <a:ext cx="1565453" cy="1154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Program Files (x86)\Microsoft Office\MEDIA\CAGCAT10\j0293234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20179" y="2494275"/>
            <a:ext cx="1565453" cy="1154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Program Files (x86)\Microsoft Office\MEDIA\CAGCAT10\j0233070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lum bright="-2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7722" y="393126"/>
            <a:ext cx="2961992" cy="14847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" name="Cloud"/>
          <p:cNvSpPr>
            <a:spLocks noChangeAspect="1" noEditPoints="1" noChangeArrowheads="1"/>
          </p:cNvSpPr>
          <p:nvPr/>
        </p:nvSpPr>
        <p:spPr bwMode="auto">
          <a:xfrm>
            <a:off x="5024577" y="384595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3600" b="1" dirty="0" smtClean="0"/>
              <a:t>      10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764704"/>
            <a:ext cx="778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20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2562145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24578" y="2600738"/>
            <a:ext cx="6275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02905" y="2878387"/>
            <a:ext cx="5181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14366" y="4437112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67944" y="4725144"/>
            <a:ext cx="4363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3278497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19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4149080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92280" y="4637167"/>
            <a:ext cx="6106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9178240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3057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166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Zaokrouhlování na desítky</vt:lpstr>
      <vt:lpstr>Zaokrouhli daná čísla</vt:lpstr>
      <vt:lpstr>Vypočítej a zaokrouhli</vt:lpstr>
      <vt:lpstr>        zaokrouhli a přiřaď k letadélku nebo k mráčku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22</cp:revision>
  <dcterms:created xsi:type="dcterms:W3CDTF">2011-06-20T10:40:08Z</dcterms:created>
  <dcterms:modified xsi:type="dcterms:W3CDTF">2013-05-23T20:15:42Z</dcterms:modified>
</cp:coreProperties>
</file>