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B975-5E78-45EF-B81E-F4BAACD4D99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CE170-6818-4981-9123-7A30F1202E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B975-5E78-45EF-B81E-F4BAACD4D99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CE170-6818-4981-9123-7A30F1202E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B975-5E78-45EF-B81E-F4BAACD4D99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CE170-6818-4981-9123-7A30F1202E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B975-5E78-45EF-B81E-F4BAACD4D99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CE170-6818-4981-9123-7A30F1202E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B975-5E78-45EF-B81E-F4BAACD4D99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CE170-6818-4981-9123-7A30F1202E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B975-5E78-45EF-B81E-F4BAACD4D99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CE170-6818-4981-9123-7A30F1202E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B975-5E78-45EF-B81E-F4BAACD4D99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CE170-6818-4981-9123-7A30F1202E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B975-5E78-45EF-B81E-F4BAACD4D99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CE170-6818-4981-9123-7A30F1202E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B975-5E78-45EF-B81E-F4BAACD4D99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CE170-6818-4981-9123-7A30F1202E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B975-5E78-45EF-B81E-F4BAACD4D99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CE170-6818-4981-9123-7A30F1202E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B975-5E78-45EF-B81E-F4BAACD4D99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CE170-6818-4981-9123-7A30F1202E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C8B975-5E78-45EF-B81E-F4BAACD4D99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ECE170-6818-4981-9123-7A30F1202ED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pro 2. tř.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Naše tělo</a:t>
            </a:r>
          </a:p>
          <a:p>
            <a:r>
              <a:rPr lang="cs-CZ" dirty="0" smtClean="0"/>
              <a:t>III/2</a:t>
            </a:r>
          </a:p>
          <a:p>
            <a:r>
              <a:rPr lang="cs-CZ" dirty="0" smtClean="0"/>
              <a:t>14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6921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tělo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Lidské tělo se skládá z mnoha částí, které spolu navzájem spolupracují a jsou na sobě závislé.</a:t>
            </a:r>
          </a:p>
          <a:p>
            <a:r>
              <a:rPr lang="cs-CZ" dirty="0" smtClean="0"/>
              <a:t>O tělo se musíme dobře starat.</a:t>
            </a:r>
          </a:p>
          <a:p>
            <a:r>
              <a:rPr lang="cs-CZ" dirty="0" smtClean="0"/>
              <a:t>Dodržovat správnou životosprávu.</a:t>
            </a:r>
          </a:p>
          <a:p>
            <a:r>
              <a:rPr lang="cs-CZ" dirty="0" smtClean="0"/>
              <a:t>Pokud dojde k poranění našeho těla, je vhodné navštívit lékaře a nechat se ošetřit.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tělo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Stavba těla: Hlava – vlasy, oči, uši, ústa, nos</a:t>
            </a:r>
          </a:p>
          <a:p>
            <a:r>
              <a:rPr lang="cs-CZ" dirty="0" smtClean="0"/>
              <a:t>Trup</a:t>
            </a:r>
          </a:p>
          <a:p>
            <a:r>
              <a:rPr lang="cs-CZ" dirty="0" smtClean="0"/>
              <a:t>Paže, ruce a prsty – palec, ukazováček, prostředníček, prsteníček, malíček</a:t>
            </a:r>
          </a:p>
          <a:p>
            <a:r>
              <a:rPr lang="cs-CZ" dirty="0" smtClean="0"/>
              <a:t>Nohy a chodidla</a:t>
            </a:r>
            <a:endParaRPr lang="cs-CZ" dirty="0"/>
          </a:p>
        </p:txBody>
      </p:sp>
      <p:pic>
        <p:nvPicPr>
          <p:cNvPr id="2050" name="Picture 2" descr="Soubor:Proportions of the He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653136"/>
            <a:ext cx="2393132" cy="1819145"/>
          </a:xfrm>
          <a:prstGeom prst="rect">
            <a:avLst/>
          </a:prstGeom>
          <a:noFill/>
        </p:spPr>
      </p:pic>
      <p:pic>
        <p:nvPicPr>
          <p:cNvPr id="2052" name="Picture 4" descr="Soubor:Gray1234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4005064"/>
            <a:ext cx="1637184" cy="2612528"/>
          </a:xfrm>
          <a:prstGeom prst="rect">
            <a:avLst/>
          </a:prstGeom>
          <a:noFill/>
        </p:spPr>
      </p:pic>
      <p:pic>
        <p:nvPicPr>
          <p:cNvPr id="2054" name="Picture 6" descr="Soubor:Celticto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221088"/>
            <a:ext cx="2193032" cy="219303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83568" y="465313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623731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60212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Calibri" pitchFamily="34" charset="0"/>
                <a:cs typeface="+mn-ea"/>
              </a:rPr>
              <a:t>Autorem materi</a:t>
            </a:r>
            <a:r>
              <a:rPr lang="cs-CZ" dirty="0" smtClean="0">
                <a:cs typeface="+mn-ea"/>
              </a:rPr>
              <a:t>á</a:t>
            </a:r>
            <a:r>
              <a:rPr lang="cs-CZ" dirty="0" smtClean="0">
                <a:latin typeface="Calibri" pitchFamily="34" charset="0"/>
                <a:cs typeface="+mn-ea"/>
              </a:rPr>
              <a:t>lu a v</a:t>
            </a:r>
            <a:r>
              <a:rPr lang="cs-CZ" dirty="0" smtClean="0">
                <a:cs typeface="+mn-ea"/>
              </a:rPr>
              <a:t>š</a:t>
            </a:r>
            <a:r>
              <a:rPr lang="cs-CZ" dirty="0" smtClean="0">
                <a:latin typeface="Calibri" pitchFamily="34" charset="0"/>
                <a:cs typeface="+mn-ea"/>
              </a:rPr>
              <a:t>ech jeho č</a:t>
            </a:r>
            <a:r>
              <a:rPr lang="cs-CZ" dirty="0" smtClean="0">
                <a:cs typeface="+mn-ea"/>
              </a:rPr>
              <a:t>á</a:t>
            </a:r>
            <a:r>
              <a:rPr lang="cs-CZ" dirty="0" smtClean="0">
                <a:latin typeface="Calibri" pitchFamily="34" charset="0"/>
                <a:cs typeface="+mn-ea"/>
              </a:rPr>
              <a:t>st</a:t>
            </a:r>
            <a:r>
              <a:rPr lang="cs-CZ" dirty="0" smtClean="0">
                <a:cs typeface="+mn-ea"/>
              </a:rPr>
              <a:t>í</a:t>
            </a:r>
            <a:r>
              <a:rPr lang="cs-CZ" dirty="0" smtClean="0">
                <a:latin typeface="Calibri" pitchFamily="34" charset="0"/>
                <a:cs typeface="+mn-ea"/>
              </a:rPr>
              <a:t>, nen</a:t>
            </a:r>
            <a:r>
              <a:rPr lang="cs-CZ" dirty="0" smtClean="0">
                <a:cs typeface="+mn-ea"/>
              </a:rPr>
              <a:t>í</a:t>
            </a:r>
            <a:r>
              <a:rPr lang="cs-CZ" dirty="0" smtClean="0">
                <a:latin typeface="Calibri" pitchFamily="34" charset="0"/>
                <a:cs typeface="+mn-ea"/>
              </a:rPr>
              <a:t>-li uvedeno jinak, je Mgr. </a:t>
            </a:r>
            <a:r>
              <a:rPr lang="cs-CZ" dirty="0" smtClean="0">
                <a:latin typeface="Calibri" pitchFamily="34" charset="0"/>
              </a:rPr>
              <a:t>Erik </a:t>
            </a:r>
            <a:r>
              <a:rPr lang="cs-CZ" dirty="0" err="1" smtClean="0">
                <a:latin typeface="Calibri" pitchFamily="34" charset="0"/>
              </a:rPr>
              <a:t>Hillebrand</a:t>
            </a:r>
            <a:endParaRPr lang="cs-CZ" dirty="0" smtClean="0"/>
          </a:p>
          <a:p>
            <a:r>
              <a:rPr lang="cs-CZ" dirty="0" smtClean="0"/>
              <a:t>Obr. 1 </a:t>
            </a:r>
            <a:r>
              <a:rPr lang="en-US" dirty="0" err="1" smtClean="0"/>
              <a:t>Soubor:Proportions</a:t>
            </a:r>
            <a:r>
              <a:rPr lang="en-US" dirty="0" smtClean="0"/>
              <a:t> </a:t>
            </a:r>
            <a:r>
              <a:rPr lang="en-US" dirty="0"/>
              <a:t>of the Head.jpg. In </a:t>
            </a:r>
            <a:r>
              <a:rPr lang="en-US" i="1" dirty="0"/>
              <a:t>Wikipedia : the free encyclopedia</a:t>
            </a:r>
            <a:r>
              <a:rPr lang="en-US" dirty="0"/>
              <a:t>[online]. St. Petersburg (Florida) : Wikipedia Foundation, [cit. 2011-03-11]. </a:t>
            </a:r>
            <a:r>
              <a:rPr lang="en-US" dirty="0" err="1"/>
              <a:t>Dostupné</a:t>
            </a:r>
            <a:r>
              <a:rPr lang="en-US" dirty="0"/>
              <a:t> z WWW: &lt;http://cs.wikipedia.org/wiki/Soubor:Proportions_of_the_Head.jpg</a:t>
            </a:r>
            <a:r>
              <a:rPr lang="en-US" dirty="0" smtClean="0"/>
              <a:t>&gt;.</a:t>
            </a:r>
            <a:endParaRPr lang="cs-CZ" dirty="0" smtClean="0"/>
          </a:p>
          <a:p>
            <a:r>
              <a:rPr lang="cs-CZ" dirty="0" smtClean="0"/>
              <a:t>Obr. 2 </a:t>
            </a:r>
            <a:r>
              <a:rPr lang="cs-CZ" dirty="0"/>
              <a:t>Soubor:Gray1234.png.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&lt;http://cs.wikipedia.org/wiki/Soubor:Gray1234.png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Obr. 3 </a:t>
            </a:r>
            <a:r>
              <a:rPr lang="cs-CZ" dirty="0"/>
              <a:t>Soubor:</a:t>
            </a:r>
            <a:r>
              <a:rPr lang="cs-CZ" dirty="0" err="1"/>
              <a:t>Celtictoe.jpg</a:t>
            </a:r>
            <a:r>
              <a:rPr lang="cs-CZ" dirty="0"/>
              <a:t>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&lt;http://cs.wikipedia.org/wiki/Soubor:Celtictoe.jpg&gt;.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127</Words>
  <Application>Microsoft Office PowerPoint</Application>
  <PresentationFormat>Předvádění na obrazovce (4:3)</PresentationFormat>
  <Paragraphs>22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Prvouka pro 2. tř.</vt:lpstr>
      <vt:lpstr>Naše tělo</vt:lpstr>
      <vt:lpstr>Naše tělo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pro 2. tř.</dc:title>
  <dc:creator>ucitel</dc:creator>
  <cp:lastModifiedBy>ucitel</cp:lastModifiedBy>
  <cp:revision>2</cp:revision>
  <dcterms:created xsi:type="dcterms:W3CDTF">2011-03-11T13:07:13Z</dcterms:created>
  <dcterms:modified xsi:type="dcterms:W3CDTF">2011-03-11T13:17:39Z</dcterms:modified>
</cp:coreProperties>
</file>