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3" r:id="rId4"/>
    <p:sldId id="26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74" autoAdjust="0"/>
  </p:normalViewPr>
  <p:slideViewPr>
    <p:cSldViewPr>
      <p:cViewPr>
        <p:scale>
          <a:sx n="77" d="100"/>
          <a:sy n="77" d="100"/>
        </p:scale>
        <p:origin x="-954" y="-6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VY_32_INOVACE_19_TÉMA:Závisle a nezávisle proměnná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VY_32_INOVACE_19_TÉMA:Závisle a nezávisle proměnná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91044639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použitelný na interaktivní tabuli</a:t>
            </a:r>
          </a:p>
          <a:p>
            <a:r>
              <a:rPr lang="cs-CZ" dirty="0" smtClean="0"/>
              <a:t>Matematika-Závisle a nezávisle proměnná</a:t>
            </a:r>
          </a:p>
          <a:p>
            <a:r>
              <a:rPr lang="cs-CZ" dirty="0" smtClean="0"/>
              <a:t>Pro 5</a:t>
            </a:r>
            <a:r>
              <a:rPr lang="cs-CZ" dirty="0" smtClean="0"/>
              <a:t>. ročník </a:t>
            </a:r>
            <a:r>
              <a:rPr lang="cs-CZ" dirty="0" smtClean="0"/>
              <a:t>ZŠ</a:t>
            </a:r>
          </a:p>
          <a:p>
            <a:r>
              <a:rPr lang="cs-CZ" dirty="0" smtClean="0"/>
              <a:t>Řešení slovní úlohy</a:t>
            </a:r>
            <a:r>
              <a:rPr lang="cs-CZ" dirty="0" smtClean="0"/>
              <a:t>, vysvětlení </a:t>
            </a:r>
            <a:r>
              <a:rPr lang="cs-CZ" dirty="0" smtClean="0"/>
              <a:t>a doplnění grafu</a:t>
            </a:r>
            <a:r>
              <a:rPr lang="cs-CZ" dirty="0" smtClean="0"/>
              <a:t>, seznámení </a:t>
            </a:r>
            <a:r>
              <a:rPr lang="cs-CZ" dirty="0" smtClean="0"/>
              <a:t>s pojmem závisle proměnná a nezávisle proměnná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015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57738556"/>
              </p:ext>
            </p:extLst>
          </p:nvPr>
        </p:nvGraphicFramePr>
        <p:xfrm>
          <a:off x="1547664" y="2636912"/>
          <a:ext cx="6192688" cy="3024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7552"/>
                <a:gridCol w="880856"/>
                <a:gridCol w="880856"/>
                <a:gridCol w="880856"/>
                <a:gridCol w="880856"/>
                <a:gridCol w="880856"/>
                <a:gridCol w="880856"/>
              </a:tblGrid>
              <a:tr h="41698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247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247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247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247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247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247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7247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4" name="Přímá spojnice 3"/>
          <p:cNvCxnSpPr/>
          <p:nvPr/>
        </p:nvCxnSpPr>
        <p:spPr>
          <a:xfrm flipV="1">
            <a:off x="3995936" y="5445224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23528" y="5661248"/>
            <a:ext cx="842493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319394" y="581332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20799" y="581332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2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089699" y="581332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3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581332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872326" y="581332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732240" y="581332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6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7524328" y="578406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7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508743" y="581332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0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755573" y="5128169"/>
            <a:ext cx="472763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92918" y="332656"/>
            <a:ext cx="7695248" cy="584775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VE ŠKOLE JSME SE FOTOGRAFOVALI. JEDNA SPOLEČNÁ FOTKA STOJÍ  </a:t>
            </a:r>
            <a:r>
              <a:rPr lang="cs-CZ" sz="3200" dirty="0" smtClean="0">
                <a:solidFill>
                  <a:srgbClr val="FF0000"/>
                </a:solidFill>
              </a:rPr>
              <a:t>35 Kč,-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8378816" y="5188840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X</a:t>
            </a:r>
            <a:endParaRPr lang="cs-CZ" sz="3200" dirty="0">
              <a:solidFill>
                <a:srgbClr val="002060"/>
              </a:solidFill>
            </a:endParaRPr>
          </a:p>
        </p:txBody>
      </p:sp>
      <p:cxnSp>
        <p:nvCxnSpPr>
          <p:cNvPr id="33" name="Přímá spojnice 32"/>
          <p:cNvCxnSpPr/>
          <p:nvPr/>
        </p:nvCxnSpPr>
        <p:spPr>
          <a:xfrm flipV="1">
            <a:off x="1508743" y="1988840"/>
            <a:ext cx="0" cy="378477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1538476" y="1713729"/>
            <a:ext cx="3930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92918" y="1067398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y-závisle proměnná </a:t>
            </a:r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/celková </a:t>
            </a:r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cena/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2123728" y="6129448"/>
            <a:ext cx="7020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X-nezávisle proměnná /počet fotek/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755576" y="4365104"/>
            <a:ext cx="472763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55576" y="3995772"/>
            <a:ext cx="472763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755576" y="3626440"/>
            <a:ext cx="472763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755576" y="3257108"/>
            <a:ext cx="472763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755575" y="2887776"/>
            <a:ext cx="472763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755574" y="2572818"/>
            <a:ext cx="472763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755576" y="4757154"/>
            <a:ext cx="472763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6471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2" grpId="0"/>
      <p:bldP spid="40" grpId="0"/>
      <p:bldP spid="41" grpId="0"/>
      <p:bldP spid="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5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</TotalTime>
  <Words>91</Words>
  <Application>Microsoft Office PowerPoint</Application>
  <PresentationFormat>Předvádění na obrazovce (4:3)</PresentationFormat>
  <Paragraphs>26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Snímek 1</vt:lpstr>
      <vt:lpstr>ANOTACE</vt:lpstr>
      <vt:lpstr>Snímek 3</vt:lpstr>
      <vt:lpstr>Použité zdroje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40</cp:revision>
  <dcterms:created xsi:type="dcterms:W3CDTF">2011-06-20T10:40:08Z</dcterms:created>
  <dcterms:modified xsi:type="dcterms:W3CDTF">2013-05-23T20:33:46Z</dcterms:modified>
</cp:coreProperties>
</file>