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Rybník 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Rybník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Rybníky u nás mají dlouholetou tradici.</a:t>
            </a:r>
          </a:p>
          <a:p>
            <a:r>
              <a:rPr lang="cs-CZ" dirty="0" smtClean="0"/>
              <a:t>Největším rybníkem je Rožmberk.</a:t>
            </a:r>
          </a:p>
          <a:p>
            <a:r>
              <a:rPr lang="cs-CZ" dirty="0" smtClean="0"/>
              <a:t>Rybník je uměle vytvořená vodní nádrž.</a:t>
            </a:r>
          </a:p>
          <a:p>
            <a:r>
              <a:rPr lang="cs-CZ" dirty="0" smtClean="0"/>
              <a:t>Slouží jako zásobárna vody.</a:t>
            </a:r>
          </a:p>
          <a:p>
            <a:r>
              <a:rPr lang="cs-CZ" dirty="0" smtClean="0"/>
              <a:t>Jezdíme se k nim rekreovat.</a:t>
            </a:r>
          </a:p>
          <a:p>
            <a:r>
              <a:rPr lang="cs-CZ" dirty="0" smtClean="0"/>
              <a:t>Pěstujeme v nich ryby.</a:t>
            </a:r>
          </a:p>
          <a:p>
            <a:r>
              <a:rPr lang="cs-CZ" dirty="0" smtClean="0"/>
              <a:t>Jaký rybník znáš?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Rybník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Ryby:</a:t>
            </a:r>
          </a:p>
          <a:p>
            <a:r>
              <a:rPr lang="cs-CZ" dirty="0" smtClean="0"/>
              <a:t>Kapr</a:t>
            </a:r>
          </a:p>
          <a:p>
            <a:r>
              <a:rPr lang="cs-CZ" dirty="0" smtClean="0"/>
              <a:t>Štika</a:t>
            </a:r>
          </a:p>
          <a:p>
            <a:r>
              <a:rPr lang="cs-CZ" dirty="0" smtClean="0"/>
              <a:t>Okoun</a:t>
            </a:r>
          </a:p>
          <a:p>
            <a:r>
              <a:rPr lang="cs-CZ" dirty="0" smtClean="0"/>
              <a:t>Lín</a:t>
            </a:r>
          </a:p>
          <a:p>
            <a:r>
              <a:rPr lang="cs-CZ" dirty="0" smtClean="0"/>
              <a:t>Sumec</a:t>
            </a:r>
          </a:p>
          <a:p>
            <a:r>
              <a:rPr lang="cs-CZ" dirty="0" smtClean="0"/>
              <a:t>Amur</a:t>
            </a:r>
          </a:p>
          <a:p>
            <a:r>
              <a:rPr lang="cs-CZ" dirty="0" smtClean="0"/>
              <a:t>Atd.</a:t>
            </a:r>
            <a:endParaRPr lang="cs-CZ" dirty="0"/>
          </a:p>
        </p:txBody>
      </p:sp>
      <p:pic>
        <p:nvPicPr>
          <p:cNvPr id="19458" name="Picture 2" descr="Soubor:Cycar u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564904"/>
            <a:ext cx="3264363" cy="2448272"/>
          </a:xfrm>
          <a:prstGeom prst="rect">
            <a:avLst/>
          </a:prstGeom>
          <a:noFill/>
        </p:spPr>
      </p:pic>
      <p:pic>
        <p:nvPicPr>
          <p:cNvPr id="19460" name="Picture 4" descr="Soubor:Peflu u0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717032"/>
            <a:ext cx="3456384" cy="2592288"/>
          </a:xfrm>
          <a:prstGeom prst="rect">
            <a:avLst/>
          </a:prstGeom>
          <a:noFill/>
        </p:spPr>
      </p:pic>
      <p:pic>
        <p:nvPicPr>
          <p:cNvPr id="19462" name="Picture 6" descr="Soubor:Hech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412776"/>
            <a:ext cx="3456384" cy="2133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96136" y="45811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2267744" y="321297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3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Obr. 1 </a:t>
            </a:r>
            <a:r>
              <a:rPr lang="cs-CZ" dirty="0" smtClean="0"/>
              <a:t>Soubor:</a:t>
            </a:r>
            <a:r>
              <a:rPr lang="cs-CZ" dirty="0" err="1" smtClean="0"/>
              <a:t>Cycar</a:t>
            </a:r>
            <a:r>
              <a:rPr lang="cs-CZ" dirty="0" smtClean="0"/>
              <a:t> </a:t>
            </a:r>
            <a:r>
              <a:rPr lang="cs-CZ" dirty="0"/>
              <a:t>u0.gif.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&lt;http://cs.wikipedia.org/wiki/Soubor:Cycar_u0.gif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latin typeface="Calibri" pitchFamily="34" charset="0"/>
              </a:rPr>
              <a:t>Obr. 2 </a:t>
            </a:r>
            <a:r>
              <a:rPr lang="cs-CZ" dirty="0"/>
              <a:t>Soubor:</a:t>
            </a:r>
            <a:r>
              <a:rPr lang="cs-CZ" dirty="0" err="1"/>
              <a:t>Peflu</a:t>
            </a:r>
            <a:r>
              <a:rPr lang="cs-CZ" dirty="0"/>
              <a:t> u0.gif.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&lt;http://cs.wikipedia.org/wiki/Soubor:Peflu_u0.gif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latin typeface="Calibri" pitchFamily="34" charset="0"/>
              </a:rPr>
              <a:t>Obr. 3 </a:t>
            </a:r>
            <a:r>
              <a:rPr lang="cs-CZ" dirty="0"/>
              <a:t>Soubor:</a:t>
            </a:r>
            <a:r>
              <a:rPr lang="cs-CZ" dirty="0" err="1"/>
              <a:t>Hecht.jpg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&lt;http://cs.wikipedia.org/wiki/Soubor:Hecht.jpg&gt;.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93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Rybník </vt:lpstr>
      <vt:lpstr>Rybník 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3</cp:revision>
  <dcterms:created xsi:type="dcterms:W3CDTF">2011-03-11T13:18:03Z</dcterms:created>
  <dcterms:modified xsi:type="dcterms:W3CDTF">2011-03-11T13:45:39Z</dcterms:modified>
</cp:coreProperties>
</file>