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9" r:id="rId1"/>
  </p:sldMasterIdLst>
  <p:sldIdLst>
    <p:sldId id="287" r:id="rId2"/>
    <p:sldId id="289" r:id="rId3"/>
    <p:sldId id="290" r:id="rId4"/>
    <p:sldId id="291" r:id="rId5"/>
    <p:sldId id="292" r:id="rId6"/>
    <p:sldId id="293" r:id="rId7"/>
    <p:sldId id="294" r:id="rId8"/>
    <p:sldId id="295" r:id="rId9"/>
    <p:sldId id="296" r:id="rId10"/>
    <p:sldId id="288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2424757-2891-48E7-A9DA-6FB29F684CB5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9C4930-12DE-4CA9-B67C-EC4D3AC2B40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255DD05-96A8-4ED8-8EA8-775FB1412E6F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1B8745-7F18-48FA-991C-52DEEBC1E15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9CF4F94-AD07-4A3D-8E26-85FD9879B68E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7DA4872-E628-4A09-AD90-DAA2E848CFA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FCE6DBD-3BB8-492D-851C-A5702F9B306A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B054F49-1B9F-4708-B62B-DC9E02117BC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06B779A-1CCA-4B7F-B0CD-8E03EB689B5B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24458F1-C70D-42AC-B8AB-0C714D19C82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B00A725-72FF-49F4-889D-7F3A845D9935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A16F38-7579-4DE4-BC2D-B4DA272F9DD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78A60E4-E38A-42BF-A8DE-87602FFC0CAB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3696DA2-E5B6-48AC-B848-4C588E7C23A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5A90C9A-E011-4677-A7FA-29744C18908E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95EFFBF-DD01-4129-80D1-A8B93CDCB2E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005F3A4-6B2D-4478-81F3-641D4FAAE533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9F7A9A8-E882-4A8E-9385-9B025C19E61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2B3835C-401B-4972-9728-E056370946FB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2C1BF4A-3898-45EE-97D1-C0FA251B099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D392281-EA53-4905-8119-09F76F89EE10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142F885-AC89-4E7A-B419-1573C8E504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fld id="{A98D1D47-BD0D-4F5A-B1B8-F003C76BA41A}" type="datetimeFigureOut">
              <a:rPr lang="cs-CZ" smtClean="0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fld id="{140E4260-7C1B-44EA-8E5E-7921D78965A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30" r:id="rId1"/>
    <p:sldLayoutId id="2147483831" r:id="rId2"/>
    <p:sldLayoutId id="2147483832" r:id="rId3"/>
    <p:sldLayoutId id="2147483833" r:id="rId4"/>
    <p:sldLayoutId id="2147483834" r:id="rId5"/>
    <p:sldLayoutId id="2147483835" r:id="rId6"/>
    <p:sldLayoutId id="2147483836" r:id="rId7"/>
    <p:sldLayoutId id="2147483837" r:id="rId8"/>
    <p:sldLayoutId id="2147483838" r:id="rId9"/>
    <p:sldLayoutId id="2147483839" r:id="rId10"/>
    <p:sldLayoutId id="2147483840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0583665"/>
              </p:ext>
            </p:extLst>
          </p:nvPr>
        </p:nvGraphicFramePr>
        <p:xfrm>
          <a:off x="1368425" y="2924944"/>
          <a:ext cx="6405925" cy="23652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Medková Blanka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VY_32_INOVACE_5B_3_Totalitní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režimy</a:t>
                      </a:r>
                      <a:endParaRPr lang="cs-CZ" sz="11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5B_Dě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9.roč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dne 20.9.2012  ve třídě  9. B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 výkladu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učiva a vytvoření 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zápisu žáky.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9438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5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22313" y="692696"/>
            <a:ext cx="7772400" cy="4464496"/>
          </a:xfrm>
        </p:spPr>
        <p:txBody>
          <a:bodyPr/>
          <a:lstStyle/>
          <a:p>
            <a:r>
              <a:rPr lang="cs-CZ" sz="10000" b="1" dirty="0" smtClean="0">
                <a:solidFill>
                  <a:srgbClr val="C00000"/>
                </a:solidFill>
              </a:rPr>
              <a:t>Totalitní režimy</a:t>
            </a:r>
            <a:endParaRPr lang="cs-CZ" sz="10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7914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051720" y="764704"/>
            <a:ext cx="5966666" cy="1991298"/>
          </a:xfrm>
        </p:spPr>
        <p:txBody>
          <a:bodyPr/>
          <a:lstStyle/>
          <a:p>
            <a:r>
              <a:rPr lang="cs-CZ" dirty="0" smtClean="0"/>
              <a:t>Shodné rysy totalitních režimů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2123728" y="3212976"/>
            <a:ext cx="5970494" cy="835460"/>
          </a:xfrm>
        </p:spPr>
        <p:txBody>
          <a:bodyPr>
            <a:noAutofit/>
          </a:bodyPr>
          <a:lstStyle/>
          <a:p>
            <a:r>
              <a:rPr lang="cs-CZ" sz="4000" i="1" dirty="0" smtClean="0"/>
              <a:t>Snaha prosadit státní ideologii ve všech oblastech společenského života s politickou kontrolou</a:t>
            </a:r>
            <a:endParaRPr lang="cs-CZ" sz="4000" i="1" dirty="0"/>
          </a:p>
        </p:txBody>
      </p:sp>
    </p:spTree>
    <p:extLst>
      <p:ext uri="{BB962C8B-B14F-4D97-AF65-F5344CB8AC3E}">
        <p14:creationId xmlns:p14="http://schemas.microsoft.com/office/powerpoint/2010/main" val="1510329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051720" y="764704"/>
            <a:ext cx="5966666" cy="1991298"/>
          </a:xfrm>
        </p:spPr>
        <p:txBody>
          <a:bodyPr/>
          <a:lstStyle/>
          <a:p>
            <a:r>
              <a:rPr lang="cs-CZ" dirty="0" smtClean="0"/>
              <a:t>Shodné rysy totalitních režimů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2123728" y="3212976"/>
            <a:ext cx="5970494" cy="835460"/>
          </a:xfrm>
        </p:spPr>
        <p:txBody>
          <a:bodyPr>
            <a:noAutofit/>
          </a:bodyPr>
          <a:lstStyle/>
          <a:p>
            <a:r>
              <a:rPr lang="cs-CZ" sz="4000" i="1" dirty="0" smtClean="0"/>
              <a:t>Totalitní režim nepřipouští sebemenší kritiku své ideologie</a:t>
            </a:r>
            <a:endParaRPr lang="cs-CZ" sz="4000" i="1" dirty="0"/>
          </a:p>
        </p:txBody>
      </p:sp>
    </p:spTree>
    <p:extLst>
      <p:ext uri="{BB962C8B-B14F-4D97-AF65-F5344CB8AC3E}">
        <p14:creationId xmlns:p14="http://schemas.microsoft.com/office/powerpoint/2010/main" val="3874233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051720" y="764704"/>
            <a:ext cx="5966666" cy="1991298"/>
          </a:xfrm>
        </p:spPr>
        <p:txBody>
          <a:bodyPr/>
          <a:lstStyle/>
          <a:p>
            <a:r>
              <a:rPr lang="cs-CZ" dirty="0" smtClean="0"/>
              <a:t>Shodné rysy totalitních režimů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2123728" y="3212976"/>
            <a:ext cx="5970494" cy="835460"/>
          </a:xfrm>
        </p:spPr>
        <p:txBody>
          <a:bodyPr>
            <a:noAutofit/>
          </a:bodyPr>
          <a:lstStyle/>
          <a:p>
            <a:r>
              <a:rPr lang="cs-CZ" sz="4000" i="1" dirty="0" smtClean="0"/>
              <a:t>Veškerou moc má jedna politická strana</a:t>
            </a:r>
            <a:endParaRPr lang="cs-CZ" sz="4000" i="1" dirty="0"/>
          </a:p>
        </p:txBody>
      </p:sp>
    </p:spTree>
    <p:extLst>
      <p:ext uri="{BB962C8B-B14F-4D97-AF65-F5344CB8AC3E}">
        <p14:creationId xmlns:p14="http://schemas.microsoft.com/office/powerpoint/2010/main" val="3874233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051720" y="764704"/>
            <a:ext cx="5966666" cy="1991298"/>
          </a:xfrm>
        </p:spPr>
        <p:txBody>
          <a:bodyPr/>
          <a:lstStyle/>
          <a:p>
            <a:r>
              <a:rPr lang="cs-CZ" dirty="0" smtClean="0"/>
              <a:t>Shodné rysy totalitních režimů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2123728" y="3212976"/>
            <a:ext cx="5970494" cy="835460"/>
          </a:xfrm>
        </p:spPr>
        <p:txBody>
          <a:bodyPr>
            <a:noAutofit/>
          </a:bodyPr>
          <a:lstStyle/>
          <a:p>
            <a:r>
              <a:rPr lang="cs-CZ" sz="4000" i="1" dirty="0" smtClean="0"/>
              <a:t>Sdělovací prostředky jsou pod státní kontrolou a slouží k propagandě státní ideologie</a:t>
            </a:r>
            <a:endParaRPr lang="cs-CZ" sz="4000" i="1" dirty="0"/>
          </a:p>
        </p:txBody>
      </p:sp>
    </p:spTree>
    <p:extLst>
      <p:ext uri="{BB962C8B-B14F-4D97-AF65-F5344CB8AC3E}">
        <p14:creationId xmlns:p14="http://schemas.microsoft.com/office/powerpoint/2010/main" val="3874233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051720" y="764704"/>
            <a:ext cx="5966666" cy="1991298"/>
          </a:xfrm>
        </p:spPr>
        <p:txBody>
          <a:bodyPr/>
          <a:lstStyle/>
          <a:p>
            <a:r>
              <a:rPr lang="cs-CZ" dirty="0" smtClean="0"/>
              <a:t>Shodné rysy totalitních režimů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2123728" y="3212976"/>
            <a:ext cx="5970494" cy="835460"/>
          </a:xfrm>
        </p:spPr>
        <p:txBody>
          <a:bodyPr>
            <a:noAutofit/>
          </a:bodyPr>
          <a:lstStyle/>
          <a:p>
            <a:r>
              <a:rPr lang="cs-CZ" sz="4000" i="1" dirty="0" smtClean="0"/>
              <a:t>Porušování lidských práv, lidé jsou pod přísnou politickou i policejní kontrolou</a:t>
            </a:r>
            <a:endParaRPr lang="cs-CZ" sz="4000" i="1" dirty="0"/>
          </a:p>
        </p:txBody>
      </p:sp>
    </p:spTree>
    <p:extLst>
      <p:ext uri="{BB962C8B-B14F-4D97-AF65-F5344CB8AC3E}">
        <p14:creationId xmlns:p14="http://schemas.microsoft.com/office/powerpoint/2010/main" val="3874233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051720" y="764704"/>
            <a:ext cx="5966666" cy="1991298"/>
          </a:xfrm>
        </p:spPr>
        <p:txBody>
          <a:bodyPr/>
          <a:lstStyle/>
          <a:p>
            <a:r>
              <a:rPr lang="cs-CZ" dirty="0" smtClean="0"/>
              <a:t>Shodné rysy totalitních režimů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2123728" y="3212976"/>
            <a:ext cx="5970494" cy="835460"/>
          </a:xfrm>
        </p:spPr>
        <p:txBody>
          <a:bodyPr>
            <a:noAutofit/>
          </a:bodyPr>
          <a:lstStyle/>
          <a:p>
            <a:r>
              <a:rPr lang="cs-CZ" sz="4000" i="1" dirty="0" smtClean="0"/>
              <a:t>K udržení moci se používá boj s veřejným nepřítelem (fyzická likvidace, ostatní obyvatelstvo – strach)</a:t>
            </a:r>
            <a:endParaRPr lang="cs-CZ" sz="4000" i="1" dirty="0"/>
          </a:p>
        </p:txBody>
      </p:sp>
    </p:spTree>
    <p:extLst>
      <p:ext uri="{BB962C8B-B14F-4D97-AF65-F5344CB8AC3E}">
        <p14:creationId xmlns:p14="http://schemas.microsoft.com/office/powerpoint/2010/main" val="3874233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051720" y="764704"/>
            <a:ext cx="5966666" cy="1991298"/>
          </a:xfrm>
        </p:spPr>
        <p:txBody>
          <a:bodyPr/>
          <a:lstStyle/>
          <a:p>
            <a:r>
              <a:rPr lang="cs-CZ" dirty="0" smtClean="0"/>
              <a:t>Shodné rysy totalitních režimů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2123728" y="3212976"/>
            <a:ext cx="5970494" cy="835460"/>
          </a:xfrm>
        </p:spPr>
        <p:txBody>
          <a:bodyPr>
            <a:noAutofit/>
          </a:bodyPr>
          <a:lstStyle/>
          <a:p>
            <a:r>
              <a:rPr lang="cs-CZ" sz="4000" i="1" dirty="0" smtClean="0"/>
              <a:t>Nucení lidí, aby se podíleli na budování nebo na udržování tohoto režimu</a:t>
            </a:r>
            <a:endParaRPr lang="cs-CZ" sz="4000" i="1" dirty="0"/>
          </a:p>
        </p:txBody>
      </p:sp>
    </p:spTree>
    <p:extLst>
      <p:ext uri="{BB962C8B-B14F-4D97-AF65-F5344CB8AC3E}">
        <p14:creationId xmlns:p14="http://schemas.microsoft.com/office/powerpoint/2010/main" val="3874233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5814396"/>
              </p:ext>
            </p:extLst>
          </p:nvPr>
        </p:nvGraphicFramePr>
        <p:xfrm>
          <a:off x="683568" y="3233738"/>
          <a:ext cx="8136904" cy="1083746"/>
        </p:xfrm>
        <a:graphic>
          <a:graphicData uri="http://schemas.openxmlformats.org/drawingml/2006/table">
            <a:tbl>
              <a:tblPr firstRow="1" firstCol="1" bandRow="1"/>
              <a:tblGrid>
                <a:gridCol w="1527069"/>
                <a:gridCol w="145186"/>
                <a:gridCol w="6464649"/>
              </a:tblGrid>
              <a:tr h="4832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VÁLKOVÁ, Veronika. </a:t>
                      </a:r>
                      <a:r>
                        <a:rPr lang="cs-CZ" sz="1100" i="1" dirty="0" smtClean="0">
                          <a:effectLst/>
                        </a:rPr>
                        <a:t>Dějepis 9, nejnovější dějiny pro základní školy</a:t>
                      </a:r>
                      <a:r>
                        <a:rPr lang="cs-CZ" sz="1100" dirty="0" smtClean="0">
                          <a:effectLst/>
                        </a:rPr>
                        <a:t>. Praha: SPN - pedagogické nakladatelství, 2009, ISBN 978-80-7235-428-3. 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 smtClean="0">
                        <a:effectLst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9098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872</TotalTime>
  <Words>176</Words>
  <Application>Microsoft Office PowerPoint</Application>
  <PresentationFormat>Předvádění na obrazovce (4:3)</PresentationFormat>
  <Paragraphs>47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Totalitní režimy</vt:lpstr>
      <vt:lpstr>Shodné rysy totalitních režimů</vt:lpstr>
      <vt:lpstr>Shodné rysy totalitních režimů</vt:lpstr>
      <vt:lpstr>Shodné rysy totalitních režimů</vt:lpstr>
      <vt:lpstr>Shodné rysy totalitních režimů</vt:lpstr>
      <vt:lpstr>Shodné rysy totalitních režimů</vt:lpstr>
      <vt:lpstr>Shodné rysy totalitních režimů</vt:lpstr>
      <vt:lpstr>Shodné rysy totalitních režimů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medkova</dc:creator>
  <cp:lastModifiedBy>ntb</cp:lastModifiedBy>
  <cp:revision>46</cp:revision>
  <dcterms:created xsi:type="dcterms:W3CDTF">2011-10-13T09:54:56Z</dcterms:created>
  <dcterms:modified xsi:type="dcterms:W3CDTF">2013-05-24T07:41:32Z</dcterms:modified>
</cp:coreProperties>
</file>