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17277-8827-4864-AAD3-0E145965F53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pro 2. tř.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Stromy v lese </a:t>
            </a:r>
          </a:p>
          <a:p>
            <a:r>
              <a:rPr lang="cs-CZ" dirty="0" smtClean="0"/>
              <a:t>III/2</a:t>
            </a:r>
          </a:p>
          <a:p>
            <a:r>
              <a:rPr lang="cs-CZ" dirty="0" smtClean="0"/>
              <a:t>18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6921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Stromy v lese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lese nalezneme spoustu druhů stromů.</a:t>
            </a:r>
          </a:p>
          <a:p>
            <a:r>
              <a:rPr lang="cs-CZ" dirty="0" smtClean="0"/>
              <a:t>Většinu stromů v lese pěstujeme pro dřevo.</a:t>
            </a:r>
          </a:p>
          <a:p>
            <a:r>
              <a:rPr lang="cs-CZ" dirty="0" smtClean="0"/>
              <a:t>Ze dřeva se vyrábí nábytek, papír…</a:t>
            </a:r>
          </a:p>
          <a:p>
            <a:r>
              <a:rPr lang="cs-CZ" dirty="0" smtClean="0"/>
              <a:t>Dřevo se také používá ke stavbě domů nebo k topení.</a:t>
            </a:r>
          </a:p>
          <a:p>
            <a:r>
              <a:rPr lang="cs-CZ" dirty="0" smtClean="0"/>
              <a:t>Lesy mohou být listnaté, jehličnaté nebo smíšené.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Stromy v lese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Listnaté: buk, dub, bříza, habr, olše, osika, líska, jeřáb, jasan…</a:t>
            </a:r>
          </a:p>
          <a:p>
            <a:r>
              <a:rPr lang="cs-CZ" dirty="0" smtClean="0"/>
              <a:t>Jehličnaté: smrk, jedle, modřín, borovice, tis, jalovec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1506" name="Picture 2" descr="Buk les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284984"/>
            <a:ext cx="2457450" cy="3276601"/>
          </a:xfrm>
          <a:prstGeom prst="rect">
            <a:avLst/>
          </a:prstGeom>
          <a:noFill/>
        </p:spPr>
      </p:pic>
      <p:pic>
        <p:nvPicPr>
          <p:cNvPr id="21508" name="Picture 4" descr="Soubor:Abies alba Orj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284984"/>
            <a:ext cx="2101722" cy="32403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339752" y="616530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8" y="609329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2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alibri" pitchFamily="34" charset="0"/>
                <a:cs typeface="+mn-ea"/>
              </a:rPr>
              <a:t>Autorem materi</a:t>
            </a:r>
            <a:r>
              <a:rPr lang="cs-CZ" dirty="0" smtClean="0">
                <a:cs typeface="+mn-ea"/>
              </a:rPr>
              <a:t>á</a:t>
            </a:r>
            <a:r>
              <a:rPr lang="cs-CZ" dirty="0" smtClean="0">
                <a:latin typeface="Calibri" pitchFamily="34" charset="0"/>
                <a:cs typeface="+mn-ea"/>
              </a:rPr>
              <a:t>lu a v</a:t>
            </a:r>
            <a:r>
              <a:rPr lang="cs-CZ" dirty="0" smtClean="0">
                <a:cs typeface="+mn-ea"/>
              </a:rPr>
              <a:t>š</a:t>
            </a:r>
            <a:r>
              <a:rPr lang="cs-CZ" dirty="0" smtClean="0">
                <a:latin typeface="Calibri" pitchFamily="34" charset="0"/>
                <a:cs typeface="+mn-ea"/>
              </a:rPr>
              <a:t>ech jeho č</a:t>
            </a:r>
            <a:r>
              <a:rPr lang="cs-CZ" dirty="0" smtClean="0">
                <a:cs typeface="+mn-ea"/>
              </a:rPr>
              <a:t>á</a:t>
            </a:r>
            <a:r>
              <a:rPr lang="cs-CZ" dirty="0" smtClean="0">
                <a:latin typeface="Calibri" pitchFamily="34" charset="0"/>
                <a:cs typeface="+mn-ea"/>
              </a:rPr>
              <a:t>st</a:t>
            </a:r>
            <a:r>
              <a:rPr lang="cs-CZ" dirty="0" smtClean="0">
                <a:cs typeface="+mn-ea"/>
              </a:rPr>
              <a:t>í</a:t>
            </a:r>
            <a:r>
              <a:rPr lang="cs-CZ" dirty="0" smtClean="0">
                <a:latin typeface="Calibri" pitchFamily="34" charset="0"/>
                <a:cs typeface="+mn-ea"/>
              </a:rPr>
              <a:t>, nen</a:t>
            </a:r>
            <a:r>
              <a:rPr lang="cs-CZ" dirty="0" smtClean="0">
                <a:cs typeface="+mn-ea"/>
              </a:rPr>
              <a:t>í</a:t>
            </a:r>
            <a:r>
              <a:rPr lang="cs-CZ" dirty="0" smtClean="0">
                <a:latin typeface="Calibri" pitchFamily="34" charset="0"/>
                <a:cs typeface="+mn-ea"/>
              </a:rPr>
              <a:t>-li uvedeno jinak, je Mgr. </a:t>
            </a:r>
            <a:r>
              <a:rPr lang="cs-CZ" dirty="0" smtClean="0">
                <a:latin typeface="Calibri" pitchFamily="34" charset="0"/>
              </a:rPr>
              <a:t>Erik </a:t>
            </a:r>
            <a:r>
              <a:rPr lang="cs-CZ" dirty="0" err="1" smtClean="0">
                <a:latin typeface="Calibri" pitchFamily="34" charset="0"/>
              </a:rPr>
              <a:t>Hillebrand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obr. 1 </a:t>
            </a:r>
            <a:r>
              <a:rPr lang="cs-CZ" dirty="0" smtClean="0"/>
              <a:t>Buk </a:t>
            </a:r>
            <a:r>
              <a:rPr lang="cs-CZ" dirty="0" err="1"/>
              <a:t>lesn</a:t>
            </a:r>
            <a:r>
              <a:rPr lang="cs-CZ" dirty="0"/>
              <a:t>%C3%AD.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&lt;http://cs.wikipedia.org/wiki/Buk_lesn%C3%AD</a:t>
            </a:r>
            <a:r>
              <a:rPr lang="cs-CZ" dirty="0" smtClean="0"/>
              <a:t>&gt;.</a:t>
            </a:r>
          </a:p>
          <a:p>
            <a:r>
              <a:rPr lang="cs-CZ" dirty="0" smtClean="0">
                <a:latin typeface="Calibri" pitchFamily="34" charset="0"/>
              </a:rPr>
              <a:t>Obr. 2 </a:t>
            </a:r>
            <a:r>
              <a:rPr lang="cs-CZ" dirty="0"/>
              <a:t>Soubor:</a:t>
            </a:r>
            <a:r>
              <a:rPr lang="cs-CZ" dirty="0" err="1"/>
              <a:t>Abies</a:t>
            </a:r>
            <a:r>
              <a:rPr lang="cs-CZ" dirty="0"/>
              <a:t> alba </a:t>
            </a:r>
            <a:r>
              <a:rPr lang="cs-CZ" dirty="0" err="1"/>
              <a:t>Orjen.jpg</a:t>
            </a:r>
            <a:r>
              <a:rPr lang="cs-CZ" dirty="0"/>
              <a:t>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&lt;http://cs.wikipedia.org/wiki/Soubor:Abies_alba_Orjen.jpg&gt;.</a:t>
            </a:r>
            <a:endParaRPr lang="cs-CZ" dirty="0" smtClean="0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123</Words>
  <Application>Microsoft Office PowerPoint</Application>
  <PresentationFormat>Předvádění na obrazovce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Prvouka pro 2. tř.</vt:lpstr>
      <vt:lpstr>Stromy v lese</vt:lpstr>
      <vt:lpstr>Stromy v lese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pro 2. tř.</dc:title>
  <dc:creator>ucitel</dc:creator>
  <cp:lastModifiedBy>ucitel</cp:lastModifiedBy>
  <cp:revision>4</cp:revision>
  <dcterms:created xsi:type="dcterms:W3CDTF">2011-03-11T13:18:03Z</dcterms:created>
  <dcterms:modified xsi:type="dcterms:W3CDTF">2011-03-11T13:53:10Z</dcterms:modified>
</cp:coreProperties>
</file>