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Zdraví 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Naše zdraví je to nejcennější co na světě máme.</a:t>
            </a:r>
          </a:p>
          <a:p>
            <a:r>
              <a:rPr lang="cs-CZ" dirty="0" smtClean="0"/>
              <a:t>Zdraví se nedá koupit za peníze.</a:t>
            </a:r>
          </a:p>
          <a:p>
            <a:r>
              <a:rPr lang="cs-CZ" dirty="0" smtClean="0"/>
              <a:t>Lidé chudí i bohatí mohou trpět stejnými nemocemi.</a:t>
            </a:r>
          </a:p>
          <a:p>
            <a:r>
              <a:rPr lang="cs-CZ" dirty="0" smtClean="0"/>
              <a:t>O své zdraví se musíme starat a chránit je.</a:t>
            </a:r>
          </a:p>
          <a:p>
            <a:r>
              <a:rPr lang="cs-CZ" dirty="0" smtClean="0"/>
              <a:t>Zdraví člověk je spokojený a aktivní.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5"/>
            <a:ext cx="8229600" cy="23762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Pokud se nám přihodí úraz nebo jsme nemocní, musíme navštívit lékaře.</a:t>
            </a:r>
          </a:p>
          <a:p>
            <a:r>
              <a:rPr lang="cs-CZ" dirty="0" smtClean="0"/>
              <a:t>Úrazy: odřeniny, zlomeniny, otřes mozku</a:t>
            </a:r>
          </a:p>
          <a:p>
            <a:r>
              <a:rPr lang="cs-CZ" dirty="0" smtClean="0"/>
              <a:t>Nemoci: angína, chřipka, kašel, AIDS, tetanus</a:t>
            </a:r>
          </a:p>
          <a:p>
            <a:r>
              <a:rPr lang="cs-CZ" dirty="0" smtClean="0"/>
              <a:t>Proti nebezpečným nemocem jsme očkováni.</a:t>
            </a:r>
            <a:endParaRPr lang="cs-CZ" dirty="0"/>
          </a:p>
        </p:txBody>
      </p:sp>
      <p:pic>
        <p:nvPicPr>
          <p:cNvPr id="25602" name="Picture 2" descr="Soubor:Zdravotnická záchranná služba Jihočeského kraj Volkswagen Crafter Stro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429000"/>
            <a:ext cx="4811688" cy="306008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1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obr. 1 </a:t>
            </a:r>
            <a:r>
              <a:rPr lang="cs-CZ" dirty="0"/>
              <a:t>Soubor:</a:t>
            </a:r>
            <a:r>
              <a:rPr lang="cs-CZ" dirty="0" err="1"/>
              <a:t>Zdravotnick</a:t>
            </a:r>
            <a:r>
              <a:rPr lang="cs-CZ" dirty="0"/>
              <a:t>%C3%A1 z%C3%A1chrann%C3%A1 </a:t>
            </a:r>
            <a:r>
              <a:rPr lang="cs-CZ" dirty="0" err="1"/>
              <a:t>slu</a:t>
            </a:r>
            <a:r>
              <a:rPr lang="cs-CZ" dirty="0"/>
              <a:t>%C5%</a:t>
            </a:r>
            <a:r>
              <a:rPr lang="cs-CZ" dirty="0" err="1"/>
              <a:t>BEba</a:t>
            </a:r>
            <a:r>
              <a:rPr lang="cs-CZ" dirty="0"/>
              <a:t> </a:t>
            </a:r>
            <a:r>
              <a:rPr lang="cs-CZ" dirty="0" err="1"/>
              <a:t>Jiho</a:t>
            </a:r>
            <a:r>
              <a:rPr lang="cs-CZ" dirty="0"/>
              <a:t>%C4%8Desk%C3%A9ho kraj Volkswagen </a:t>
            </a:r>
            <a:r>
              <a:rPr lang="cs-CZ" dirty="0" err="1"/>
              <a:t>Crafter</a:t>
            </a:r>
            <a:r>
              <a:rPr lang="cs-CZ" dirty="0"/>
              <a:t> </a:t>
            </a:r>
            <a:r>
              <a:rPr lang="cs-CZ" dirty="0" err="1"/>
              <a:t>Strobel.jpg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&lt;http://cs.wikipedia.org/wiki/Soubor:Zdravotnick%C3%A1_z%C3%A1chrann%C3%A1_slu%C5%BEba_Jiho%C4%8Desk%C3%A9ho_kraj_Volkswagen_Crafter_Strobel.jpg&gt;.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125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Zdraví </vt:lpstr>
      <vt:lpstr>Zdraví 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8</cp:revision>
  <dcterms:created xsi:type="dcterms:W3CDTF">2011-03-11T13:18:03Z</dcterms:created>
  <dcterms:modified xsi:type="dcterms:W3CDTF">2011-03-11T14:16:24Z</dcterms:modified>
</cp:coreProperties>
</file>